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handoutMasterIdLst>
    <p:handoutMasterId r:id="rId20"/>
  </p:handoutMasterIdLst>
  <p:sldIdLst>
    <p:sldId id="283" r:id="rId2"/>
    <p:sldId id="284" r:id="rId3"/>
    <p:sldId id="288" r:id="rId4"/>
    <p:sldId id="289" r:id="rId5"/>
    <p:sldId id="291" r:id="rId6"/>
    <p:sldId id="287" r:id="rId7"/>
    <p:sldId id="290" r:id="rId8"/>
    <p:sldId id="280" r:id="rId9"/>
    <p:sldId id="294" r:id="rId10"/>
    <p:sldId id="295" r:id="rId11"/>
    <p:sldId id="296" r:id="rId12"/>
    <p:sldId id="298" r:id="rId13"/>
    <p:sldId id="299" r:id="rId14"/>
    <p:sldId id="300" r:id="rId15"/>
    <p:sldId id="301" r:id="rId16"/>
    <p:sldId id="293" r:id="rId17"/>
    <p:sldId id="292" r:id="rId18"/>
  </p:sldIdLst>
  <p:sldSz cx="24382413" cy="13716000"/>
  <p:notesSz cx="6858000" cy="9144000"/>
  <p:defaultTextStyle>
    <a:defPPr>
      <a:defRPr lang="es-ES"/>
    </a:defPPr>
    <a:lvl1pPr marL="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3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686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029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371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714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057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400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4743" algn="l" defTabSz="1828686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AF1"/>
    <a:srgbClr val="210140"/>
    <a:srgbClr val="8736D9"/>
    <a:srgbClr val="17212D"/>
    <a:srgbClr val="320934"/>
    <a:srgbClr val="17202D"/>
    <a:srgbClr val="FF3654"/>
    <a:srgbClr val="4A0851"/>
    <a:srgbClr val="00D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6395"/>
  </p:normalViewPr>
  <p:slideViewPr>
    <p:cSldViewPr snapToGrid="0" snapToObjects="1">
      <p:cViewPr varScale="1">
        <p:scale>
          <a:sx n="54" d="100"/>
          <a:sy n="54" d="100"/>
        </p:scale>
        <p:origin x="328" y="25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-19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08" d="100"/>
          <a:sy n="108" d="100"/>
        </p:scale>
        <p:origin x="320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46D3F6-3007-204F-857A-F99B52FEC9DB}" type="doc">
      <dgm:prSet loTypeId="urn:microsoft.com/office/officeart/2005/8/layout/lProcess3" loCatId="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EAAF35E-236C-1743-9C83-FCD8D899C540}">
      <dgm:prSet phldrT="[Text]"/>
      <dgm:spPr/>
      <dgm:t>
        <a:bodyPr/>
        <a:lstStyle/>
        <a:p>
          <a:r>
            <a:rPr lang="en-US" dirty="0"/>
            <a:t>Software Components</a:t>
          </a:r>
        </a:p>
      </dgm:t>
    </dgm:pt>
    <dgm:pt modelId="{7BA49FDC-FC00-5D42-9C4F-A4D344AE7CDF}" type="parTrans" cxnId="{CC7710B1-F73D-1449-AB33-DDAC384FD3F7}">
      <dgm:prSet/>
      <dgm:spPr/>
      <dgm:t>
        <a:bodyPr/>
        <a:lstStyle/>
        <a:p>
          <a:endParaRPr lang="en-US"/>
        </a:p>
      </dgm:t>
    </dgm:pt>
    <dgm:pt modelId="{853FAFD7-F4C6-0444-A6C8-7BD3F3CF1723}" type="sibTrans" cxnId="{CC7710B1-F73D-1449-AB33-DDAC384FD3F7}">
      <dgm:prSet/>
      <dgm:spPr/>
      <dgm:t>
        <a:bodyPr/>
        <a:lstStyle/>
        <a:p>
          <a:endParaRPr lang="en-US"/>
        </a:p>
      </dgm:t>
    </dgm:pt>
    <dgm:pt modelId="{30F1D949-C193-4B46-8805-714E3117A6F8}">
      <dgm:prSet phldrT="[Text]"/>
      <dgm:spPr/>
      <dgm:t>
        <a:bodyPr/>
        <a:lstStyle/>
        <a:p>
          <a:r>
            <a:rPr lang="en-US" dirty="0"/>
            <a:t>Process</a:t>
          </a:r>
        </a:p>
      </dgm:t>
    </dgm:pt>
    <dgm:pt modelId="{50389EA3-1C7D-E54A-BB6E-B40EB15DA906}" type="parTrans" cxnId="{E178238D-06A4-E041-AA09-EB2C9AA63BCE}">
      <dgm:prSet/>
      <dgm:spPr/>
      <dgm:t>
        <a:bodyPr/>
        <a:lstStyle/>
        <a:p>
          <a:endParaRPr lang="en-US"/>
        </a:p>
      </dgm:t>
    </dgm:pt>
    <dgm:pt modelId="{D7342DD5-F6C2-364E-846E-335EF94D6A77}" type="sibTrans" cxnId="{E178238D-06A4-E041-AA09-EB2C9AA63BCE}">
      <dgm:prSet/>
      <dgm:spPr/>
      <dgm:t>
        <a:bodyPr/>
        <a:lstStyle/>
        <a:p>
          <a:endParaRPr lang="en-US"/>
        </a:p>
      </dgm:t>
    </dgm:pt>
    <dgm:pt modelId="{22F8C20A-FA69-954B-B2F8-E593442C1AF4}">
      <dgm:prSet phldrT="[Text]"/>
      <dgm:spPr/>
      <dgm:t>
        <a:bodyPr/>
        <a:lstStyle/>
        <a:p>
          <a:r>
            <a:rPr lang="en-US" dirty="0"/>
            <a:t>Container</a:t>
          </a:r>
        </a:p>
      </dgm:t>
    </dgm:pt>
    <dgm:pt modelId="{70104469-947E-FC4B-AB9D-D910B586A2B3}" type="parTrans" cxnId="{B5363A43-8A69-4249-8A3B-CE681F144506}">
      <dgm:prSet/>
      <dgm:spPr/>
      <dgm:t>
        <a:bodyPr/>
        <a:lstStyle/>
        <a:p>
          <a:endParaRPr lang="en-US"/>
        </a:p>
      </dgm:t>
    </dgm:pt>
    <dgm:pt modelId="{598463EC-FF63-8046-A721-F186F0CD2205}" type="sibTrans" cxnId="{B5363A43-8A69-4249-8A3B-CE681F144506}">
      <dgm:prSet/>
      <dgm:spPr/>
      <dgm:t>
        <a:bodyPr/>
        <a:lstStyle/>
        <a:p>
          <a:endParaRPr lang="en-US"/>
        </a:p>
      </dgm:t>
    </dgm:pt>
    <dgm:pt modelId="{1A90939B-8478-844A-8B7A-D845DBB51C96}">
      <dgm:prSet phldrT="[Text]"/>
      <dgm:spPr/>
      <dgm:t>
        <a:bodyPr/>
        <a:lstStyle/>
        <a:p>
          <a:r>
            <a:rPr lang="en-US" dirty="0"/>
            <a:t>Interface</a:t>
          </a:r>
        </a:p>
      </dgm:t>
    </dgm:pt>
    <dgm:pt modelId="{2D179389-CC37-974B-9DE5-727426A98533}" type="parTrans" cxnId="{07EF9636-5307-D042-AE53-22EDEC78EE54}">
      <dgm:prSet/>
      <dgm:spPr/>
      <dgm:t>
        <a:bodyPr/>
        <a:lstStyle/>
        <a:p>
          <a:endParaRPr lang="en-US"/>
        </a:p>
      </dgm:t>
    </dgm:pt>
    <dgm:pt modelId="{A2996E17-00B9-B341-A3B6-462520E8E075}" type="sibTrans" cxnId="{07EF9636-5307-D042-AE53-22EDEC78EE54}">
      <dgm:prSet/>
      <dgm:spPr/>
      <dgm:t>
        <a:bodyPr/>
        <a:lstStyle/>
        <a:p>
          <a:endParaRPr lang="en-US"/>
        </a:p>
      </dgm:t>
    </dgm:pt>
    <dgm:pt modelId="{88B3570E-A78C-2B43-AD18-149F8B13E88E}">
      <dgm:prSet phldrT="[Text]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4B08386D-2E3F-1D49-8E22-040AD5C7E4F3}" type="parTrans" cxnId="{C9BB6F8E-8345-454B-B2BA-4D42CB3C62EC}">
      <dgm:prSet/>
      <dgm:spPr/>
      <dgm:t>
        <a:bodyPr/>
        <a:lstStyle/>
        <a:p>
          <a:endParaRPr lang="en-US"/>
        </a:p>
      </dgm:t>
    </dgm:pt>
    <dgm:pt modelId="{9AF3E9AA-007D-E74B-BC23-F4CF5F069841}" type="sibTrans" cxnId="{C9BB6F8E-8345-454B-B2BA-4D42CB3C62EC}">
      <dgm:prSet/>
      <dgm:spPr/>
      <dgm:t>
        <a:bodyPr/>
        <a:lstStyle/>
        <a:p>
          <a:endParaRPr lang="en-US"/>
        </a:p>
      </dgm:t>
    </dgm:pt>
    <dgm:pt modelId="{C88F7C20-439D-2049-A4FC-6E9D96472F15}">
      <dgm:prSet phldrT="[Text]"/>
      <dgm:spPr/>
      <dgm:t>
        <a:bodyPr/>
        <a:lstStyle/>
        <a:p>
          <a:r>
            <a:rPr lang="en-US" dirty="0"/>
            <a:t>Runtime Environment</a:t>
          </a:r>
        </a:p>
      </dgm:t>
    </dgm:pt>
    <dgm:pt modelId="{76B25B68-3CBF-284C-A21B-0A629C03929A}" type="parTrans" cxnId="{0C599B49-130D-6444-AAC7-60ECE9678F08}">
      <dgm:prSet/>
      <dgm:spPr/>
      <dgm:t>
        <a:bodyPr/>
        <a:lstStyle/>
        <a:p>
          <a:endParaRPr lang="en-US"/>
        </a:p>
      </dgm:t>
    </dgm:pt>
    <dgm:pt modelId="{5A987441-EAA1-664B-9F6D-4EE001F48CF3}" type="sibTrans" cxnId="{0C599B49-130D-6444-AAC7-60ECE9678F08}">
      <dgm:prSet/>
      <dgm:spPr/>
      <dgm:t>
        <a:bodyPr/>
        <a:lstStyle/>
        <a:p>
          <a:endParaRPr lang="en-US"/>
        </a:p>
      </dgm:t>
    </dgm:pt>
    <dgm:pt modelId="{5DBB2DB8-3373-3C43-964D-04B24F03FA91}">
      <dgm:prSet phldrT="[Text]"/>
      <dgm:spPr/>
      <dgm:t>
        <a:bodyPr/>
        <a:lstStyle/>
        <a:p>
          <a:r>
            <a:rPr lang="en-US" dirty="0"/>
            <a:t>OS</a:t>
          </a:r>
        </a:p>
      </dgm:t>
    </dgm:pt>
    <dgm:pt modelId="{D74E328E-3B95-7C4B-9A0C-388D81B108C0}" type="parTrans" cxnId="{992FCA6A-D3B1-3142-AFAC-576CBEDA57A0}">
      <dgm:prSet/>
      <dgm:spPr/>
      <dgm:t>
        <a:bodyPr/>
        <a:lstStyle/>
        <a:p>
          <a:endParaRPr lang="en-US"/>
        </a:p>
      </dgm:t>
    </dgm:pt>
    <dgm:pt modelId="{5C5ADBD4-B4E9-0643-B131-1673EBEABFC8}" type="sibTrans" cxnId="{992FCA6A-D3B1-3142-AFAC-576CBEDA57A0}">
      <dgm:prSet/>
      <dgm:spPr/>
      <dgm:t>
        <a:bodyPr/>
        <a:lstStyle/>
        <a:p>
          <a:endParaRPr lang="en-US"/>
        </a:p>
      </dgm:t>
    </dgm:pt>
    <dgm:pt modelId="{C350D362-CDBD-3746-BF98-68E78BAD192D}">
      <dgm:prSet phldrT="[Text]"/>
      <dgm:spPr/>
      <dgm:t>
        <a:bodyPr/>
        <a:lstStyle/>
        <a:p>
          <a:r>
            <a:rPr lang="en-US" dirty="0"/>
            <a:t>Docker</a:t>
          </a:r>
        </a:p>
      </dgm:t>
    </dgm:pt>
    <dgm:pt modelId="{73689A88-CFAA-B44D-A06B-D458E154F33A}" type="parTrans" cxnId="{380B8447-5A84-104B-8AF5-A4E771A815B5}">
      <dgm:prSet/>
      <dgm:spPr/>
      <dgm:t>
        <a:bodyPr/>
        <a:lstStyle/>
        <a:p>
          <a:endParaRPr lang="en-US"/>
        </a:p>
      </dgm:t>
    </dgm:pt>
    <dgm:pt modelId="{08292E32-8A7C-3D49-B4AF-3AFDFC886769}" type="sibTrans" cxnId="{380B8447-5A84-104B-8AF5-A4E771A815B5}">
      <dgm:prSet/>
      <dgm:spPr/>
      <dgm:t>
        <a:bodyPr/>
        <a:lstStyle/>
        <a:p>
          <a:endParaRPr lang="en-US"/>
        </a:p>
      </dgm:t>
    </dgm:pt>
    <dgm:pt modelId="{B38506F4-1FCD-2D4C-A01E-BDBDDF490B5D}">
      <dgm:prSet phldrT="[Text]"/>
      <dgm:spPr/>
      <dgm:t>
        <a:bodyPr/>
        <a:lstStyle/>
        <a:p>
          <a:r>
            <a:rPr lang="en-US" dirty="0"/>
            <a:t>"Hosted" Application</a:t>
          </a:r>
        </a:p>
      </dgm:t>
    </dgm:pt>
    <dgm:pt modelId="{DC95FEB7-C42B-FD4A-ADD7-1849282D70F4}" type="parTrans" cxnId="{3CE7A959-C93B-EB47-9352-BE61EC703805}">
      <dgm:prSet/>
      <dgm:spPr/>
      <dgm:t>
        <a:bodyPr/>
        <a:lstStyle/>
        <a:p>
          <a:endParaRPr lang="en-US"/>
        </a:p>
      </dgm:t>
    </dgm:pt>
    <dgm:pt modelId="{E6E24C55-A295-6448-81D2-C2B1785923FA}" type="sibTrans" cxnId="{3CE7A959-C93B-EB47-9352-BE61EC703805}">
      <dgm:prSet/>
      <dgm:spPr/>
      <dgm:t>
        <a:bodyPr/>
        <a:lstStyle/>
        <a:p>
          <a:endParaRPr lang="en-US"/>
        </a:p>
      </dgm:t>
    </dgm:pt>
    <dgm:pt modelId="{02163346-600C-9148-A94B-70810561BAF5}">
      <dgm:prSet phldrT="[Text]"/>
      <dgm:spPr/>
      <dgm:t>
        <a:bodyPr/>
        <a:lstStyle/>
        <a:p>
          <a:r>
            <a:rPr lang="en-US" dirty="0"/>
            <a:t>Networking</a:t>
          </a:r>
        </a:p>
      </dgm:t>
    </dgm:pt>
    <dgm:pt modelId="{DB78DCD9-9B67-1949-ABBA-41D273409337}" type="parTrans" cxnId="{7AAB5D5E-87FA-9E40-B21F-4BDED57283A2}">
      <dgm:prSet/>
      <dgm:spPr/>
      <dgm:t>
        <a:bodyPr/>
        <a:lstStyle/>
        <a:p>
          <a:endParaRPr lang="en-US"/>
        </a:p>
      </dgm:t>
    </dgm:pt>
    <dgm:pt modelId="{4E915BB5-46B1-A14B-B389-6E26F994D2F9}" type="sibTrans" cxnId="{7AAB5D5E-87FA-9E40-B21F-4BDED57283A2}">
      <dgm:prSet/>
      <dgm:spPr/>
      <dgm:t>
        <a:bodyPr/>
        <a:lstStyle/>
        <a:p>
          <a:endParaRPr lang="en-US"/>
        </a:p>
      </dgm:t>
    </dgm:pt>
    <dgm:pt modelId="{281E6D7A-D228-6B48-BE3D-F1B645A7F0AB}">
      <dgm:prSet phldrT="[Text]"/>
      <dgm:spPr/>
      <dgm:t>
        <a:bodyPr/>
        <a:lstStyle/>
        <a:p>
          <a:r>
            <a:rPr lang="en-US" dirty="0"/>
            <a:t>Files</a:t>
          </a:r>
        </a:p>
      </dgm:t>
    </dgm:pt>
    <dgm:pt modelId="{E95BA098-45CC-FE47-8A46-A911F920FC6E}" type="parTrans" cxnId="{71145A3A-5992-AD4E-B315-B801D9728B62}">
      <dgm:prSet/>
      <dgm:spPr/>
      <dgm:t>
        <a:bodyPr/>
        <a:lstStyle/>
        <a:p>
          <a:endParaRPr lang="en-US"/>
        </a:p>
      </dgm:t>
    </dgm:pt>
    <dgm:pt modelId="{D195D69E-421F-0745-823B-EF01B4DF8C6E}" type="sibTrans" cxnId="{71145A3A-5992-AD4E-B315-B801D9728B62}">
      <dgm:prSet/>
      <dgm:spPr/>
      <dgm:t>
        <a:bodyPr/>
        <a:lstStyle/>
        <a:p>
          <a:endParaRPr lang="en-US"/>
        </a:p>
      </dgm:t>
    </dgm:pt>
    <dgm:pt modelId="{DCAFDF41-A836-9F40-945F-1E30B46B7F4A}">
      <dgm:prSet phldrT="[Text]"/>
      <dgm:spPr/>
      <dgm:t>
        <a:bodyPr/>
        <a:lstStyle/>
        <a:p>
          <a:r>
            <a:rPr lang="en-US" dirty="0"/>
            <a:t>Kubernetes</a:t>
          </a:r>
        </a:p>
      </dgm:t>
    </dgm:pt>
    <dgm:pt modelId="{E65852AD-9B76-DC42-BFFC-32933F482650}" type="parTrans" cxnId="{037DEB3D-2D21-FA42-A9A1-F9CA14D6D62B}">
      <dgm:prSet/>
      <dgm:spPr/>
      <dgm:t>
        <a:bodyPr/>
        <a:lstStyle/>
        <a:p>
          <a:endParaRPr lang="en-US"/>
        </a:p>
      </dgm:t>
    </dgm:pt>
    <dgm:pt modelId="{968BBF79-05B1-9142-A799-C9776B40F8F9}" type="sibTrans" cxnId="{037DEB3D-2D21-FA42-A9A1-F9CA14D6D62B}">
      <dgm:prSet/>
      <dgm:spPr/>
      <dgm:t>
        <a:bodyPr/>
        <a:lstStyle/>
        <a:p>
          <a:endParaRPr lang="en-US"/>
        </a:p>
      </dgm:t>
    </dgm:pt>
    <dgm:pt modelId="{54F9DF5B-A182-8144-88A0-852377C53D40}">
      <dgm:prSet phldrT="[Text]"/>
      <dgm:spPr/>
      <dgm:t>
        <a:bodyPr/>
        <a:lstStyle/>
        <a:p>
          <a:r>
            <a:rPr lang="en-US" dirty="0" err="1"/>
            <a:t>FaaS</a:t>
          </a:r>
          <a:r>
            <a:rPr lang="en-US" dirty="0"/>
            <a:t> (Azure Functions)</a:t>
          </a:r>
        </a:p>
      </dgm:t>
    </dgm:pt>
    <dgm:pt modelId="{BD60ED79-1B91-E34D-842A-7B97B766B007}" type="parTrans" cxnId="{01B9264F-9287-DF48-B605-77C6847C81C7}">
      <dgm:prSet/>
      <dgm:spPr/>
      <dgm:t>
        <a:bodyPr/>
        <a:lstStyle/>
        <a:p>
          <a:endParaRPr lang="en-US"/>
        </a:p>
      </dgm:t>
    </dgm:pt>
    <dgm:pt modelId="{D5E746D7-DE39-9041-A7F0-8A5AEF20E513}" type="sibTrans" cxnId="{01B9264F-9287-DF48-B605-77C6847C81C7}">
      <dgm:prSet/>
      <dgm:spPr/>
      <dgm:t>
        <a:bodyPr/>
        <a:lstStyle/>
        <a:p>
          <a:endParaRPr lang="en-US"/>
        </a:p>
      </dgm:t>
    </dgm:pt>
    <dgm:pt modelId="{4C150DAF-9809-5E4C-ACD9-F82E1B0D5C05}">
      <dgm:prSet phldrT="[Text]"/>
      <dgm:spPr/>
      <dgm:t>
        <a:bodyPr/>
        <a:lstStyle/>
        <a:p>
          <a:r>
            <a:rPr lang="en-US" dirty="0"/>
            <a:t>Website PaaS (Azure Web Apps)</a:t>
          </a:r>
        </a:p>
      </dgm:t>
    </dgm:pt>
    <dgm:pt modelId="{E3D59FDF-3C8E-2E4F-936F-EE2113E04A0C}" type="parTrans" cxnId="{0C08CC40-61CD-7644-84E5-6F59F4F74BC7}">
      <dgm:prSet/>
      <dgm:spPr/>
      <dgm:t>
        <a:bodyPr/>
        <a:lstStyle/>
        <a:p>
          <a:endParaRPr lang="en-US"/>
        </a:p>
      </dgm:t>
    </dgm:pt>
    <dgm:pt modelId="{00117E1C-C99D-DB43-87AE-5B407B38AF1D}" type="sibTrans" cxnId="{0C08CC40-61CD-7644-84E5-6F59F4F74BC7}">
      <dgm:prSet/>
      <dgm:spPr/>
      <dgm:t>
        <a:bodyPr/>
        <a:lstStyle/>
        <a:p>
          <a:endParaRPr lang="en-US"/>
        </a:p>
      </dgm:t>
    </dgm:pt>
    <dgm:pt modelId="{A02EEAC3-AEAE-EB46-87AA-BD314825F427}">
      <dgm:prSet phldrT="[Text]"/>
      <dgm:spPr/>
      <dgm:t>
        <a:bodyPr/>
        <a:lstStyle/>
        <a:p>
          <a:r>
            <a:rPr lang="en-US" dirty="0"/>
            <a:t>Deployment</a:t>
          </a:r>
        </a:p>
      </dgm:t>
    </dgm:pt>
    <dgm:pt modelId="{6CFF22F8-C9FD-B24D-B034-C2011B73EB5D}" type="parTrans" cxnId="{01D7C7C9-1385-CC4F-977B-C43BBD951508}">
      <dgm:prSet/>
      <dgm:spPr/>
      <dgm:t>
        <a:bodyPr/>
        <a:lstStyle/>
        <a:p>
          <a:endParaRPr lang="en-US"/>
        </a:p>
      </dgm:t>
    </dgm:pt>
    <dgm:pt modelId="{4FE5630D-39B1-2346-80AC-13F6F9E10E05}" type="sibTrans" cxnId="{01D7C7C9-1385-CC4F-977B-C43BBD951508}">
      <dgm:prSet/>
      <dgm:spPr/>
      <dgm:t>
        <a:bodyPr/>
        <a:lstStyle/>
        <a:p>
          <a:endParaRPr lang="en-US"/>
        </a:p>
      </dgm:t>
    </dgm:pt>
    <dgm:pt modelId="{B5E5F8F5-742F-0444-824E-55E826078630}">
      <dgm:prSet phldrT="[Text]"/>
      <dgm:spPr/>
      <dgm:t>
        <a:bodyPr/>
        <a:lstStyle/>
        <a:p>
          <a:r>
            <a:rPr lang="en-US" dirty="0"/>
            <a:t>Platform behaviors (many more)</a:t>
          </a:r>
        </a:p>
      </dgm:t>
    </dgm:pt>
    <dgm:pt modelId="{736C9FF6-59D4-574D-9463-DFF66945F778}" type="parTrans" cxnId="{90BE7977-76F2-9947-9276-026FFA4C20C4}">
      <dgm:prSet/>
      <dgm:spPr/>
      <dgm:t>
        <a:bodyPr/>
        <a:lstStyle/>
        <a:p>
          <a:endParaRPr lang="en-US"/>
        </a:p>
      </dgm:t>
    </dgm:pt>
    <dgm:pt modelId="{F5514D47-7670-1945-9C14-3F7CB5362C39}" type="sibTrans" cxnId="{90BE7977-76F2-9947-9276-026FFA4C20C4}">
      <dgm:prSet/>
      <dgm:spPr/>
      <dgm:t>
        <a:bodyPr/>
        <a:lstStyle/>
        <a:p>
          <a:endParaRPr lang="en-US"/>
        </a:p>
      </dgm:t>
    </dgm:pt>
    <dgm:pt modelId="{52ED1074-0A9E-0548-BBF8-18695F2B6B77}" type="pres">
      <dgm:prSet presAssocID="{CC46D3F6-3007-204F-857A-F99B52FEC9D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7BF42CF-C527-C047-9BDC-F5C4AB6ACB93}" type="pres">
      <dgm:prSet presAssocID="{5EAAF35E-236C-1743-9C83-FCD8D899C540}" presName="horFlow" presStyleCnt="0"/>
      <dgm:spPr/>
    </dgm:pt>
    <dgm:pt modelId="{44AF8605-A335-D546-AED0-C3ED0226306A}" type="pres">
      <dgm:prSet presAssocID="{5EAAF35E-236C-1743-9C83-FCD8D899C540}" presName="bigChev" presStyleLbl="node1" presStyleIdx="0" presStyleCnt="3"/>
      <dgm:spPr/>
    </dgm:pt>
    <dgm:pt modelId="{B9DD6C3A-5085-5742-A4CF-A004329B47E3}" type="pres">
      <dgm:prSet presAssocID="{50389EA3-1C7D-E54A-BB6E-B40EB15DA906}" presName="parTrans" presStyleCnt="0"/>
      <dgm:spPr/>
    </dgm:pt>
    <dgm:pt modelId="{3C4AC053-6F20-DA47-B290-0BD1266D0E59}" type="pres">
      <dgm:prSet presAssocID="{30F1D949-C193-4B46-8805-714E3117A6F8}" presName="node" presStyleLbl="alignAccFollowNode1" presStyleIdx="0" presStyleCnt="13">
        <dgm:presLayoutVars>
          <dgm:bulletEnabled val="1"/>
        </dgm:presLayoutVars>
      </dgm:prSet>
      <dgm:spPr/>
    </dgm:pt>
    <dgm:pt modelId="{FCB4DEC9-A4CE-FC40-8566-11ACE823500B}" type="pres">
      <dgm:prSet presAssocID="{D7342DD5-F6C2-364E-846E-335EF94D6A77}" presName="sibTrans" presStyleCnt="0"/>
      <dgm:spPr/>
    </dgm:pt>
    <dgm:pt modelId="{8793DCE2-A391-4841-BB48-C32C73960E7E}" type="pres">
      <dgm:prSet presAssocID="{B38506F4-1FCD-2D4C-A01E-BDBDDF490B5D}" presName="node" presStyleLbl="alignAccFollowNode1" presStyleIdx="1" presStyleCnt="13">
        <dgm:presLayoutVars>
          <dgm:bulletEnabled val="1"/>
        </dgm:presLayoutVars>
      </dgm:prSet>
      <dgm:spPr/>
    </dgm:pt>
    <dgm:pt modelId="{65D7EE67-D709-D046-908B-CA99076CD915}" type="pres">
      <dgm:prSet presAssocID="{E6E24C55-A295-6448-81D2-C2B1785923FA}" presName="sibTrans" presStyleCnt="0"/>
      <dgm:spPr/>
    </dgm:pt>
    <dgm:pt modelId="{4957FCD2-C00D-924D-8978-4A2923D41ACF}" type="pres">
      <dgm:prSet presAssocID="{22F8C20A-FA69-954B-B2F8-E593442C1AF4}" presName="node" presStyleLbl="alignAccFollowNode1" presStyleIdx="2" presStyleCnt="13">
        <dgm:presLayoutVars>
          <dgm:bulletEnabled val="1"/>
        </dgm:presLayoutVars>
      </dgm:prSet>
      <dgm:spPr/>
    </dgm:pt>
    <dgm:pt modelId="{5DED64E9-3E1E-AF4E-B4EC-B0DDA7CD1203}" type="pres">
      <dgm:prSet presAssocID="{5EAAF35E-236C-1743-9C83-FCD8D899C540}" presName="vSp" presStyleCnt="0"/>
      <dgm:spPr/>
    </dgm:pt>
    <dgm:pt modelId="{ED8ABAA9-9F84-8344-9A02-B9ED46F94F86}" type="pres">
      <dgm:prSet presAssocID="{1A90939B-8478-844A-8B7A-D845DBB51C96}" presName="horFlow" presStyleCnt="0"/>
      <dgm:spPr/>
    </dgm:pt>
    <dgm:pt modelId="{23277351-464B-0F4A-9103-85EB66F9E9A1}" type="pres">
      <dgm:prSet presAssocID="{1A90939B-8478-844A-8B7A-D845DBB51C96}" presName="bigChev" presStyleLbl="node1" presStyleIdx="1" presStyleCnt="3"/>
      <dgm:spPr/>
    </dgm:pt>
    <dgm:pt modelId="{6F431ABD-9DC8-F346-A41F-1DF9E0F2E027}" type="pres">
      <dgm:prSet presAssocID="{4B08386D-2E3F-1D49-8E22-040AD5C7E4F3}" presName="parTrans" presStyleCnt="0"/>
      <dgm:spPr/>
    </dgm:pt>
    <dgm:pt modelId="{822ECEB7-5C17-EC41-83AE-A2E00E6B20DB}" type="pres">
      <dgm:prSet presAssocID="{88B3570E-A78C-2B43-AD18-149F8B13E88E}" presName="node" presStyleLbl="alignAccFollowNode1" presStyleIdx="3" presStyleCnt="13">
        <dgm:presLayoutVars>
          <dgm:bulletEnabled val="1"/>
        </dgm:presLayoutVars>
      </dgm:prSet>
      <dgm:spPr/>
    </dgm:pt>
    <dgm:pt modelId="{26A04640-F464-5B44-978C-C0E67941301B}" type="pres">
      <dgm:prSet presAssocID="{9AF3E9AA-007D-E74B-BC23-F4CF5F069841}" presName="sibTrans" presStyleCnt="0"/>
      <dgm:spPr/>
    </dgm:pt>
    <dgm:pt modelId="{F5B0ADB5-C242-104B-ACD5-339017826A62}" type="pres">
      <dgm:prSet presAssocID="{02163346-600C-9148-A94B-70810561BAF5}" presName="node" presStyleLbl="alignAccFollowNode1" presStyleIdx="4" presStyleCnt="13">
        <dgm:presLayoutVars>
          <dgm:bulletEnabled val="1"/>
        </dgm:presLayoutVars>
      </dgm:prSet>
      <dgm:spPr/>
    </dgm:pt>
    <dgm:pt modelId="{E6ECCFEE-72F9-524C-8669-946DC0AC3E62}" type="pres">
      <dgm:prSet presAssocID="{4E915BB5-46B1-A14B-B389-6E26F994D2F9}" presName="sibTrans" presStyleCnt="0"/>
      <dgm:spPr/>
    </dgm:pt>
    <dgm:pt modelId="{5C1C5FAE-0CC7-224C-8C5A-58CFE9641821}" type="pres">
      <dgm:prSet presAssocID="{281E6D7A-D228-6B48-BE3D-F1B645A7F0AB}" presName="node" presStyleLbl="alignAccFollowNode1" presStyleIdx="5" presStyleCnt="13">
        <dgm:presLayoutVars>
          <dgm:bulletEnabled val="1"/>
        </dgm:presLayoutVars>
      </dgm:prSet>
      <dgm:spPr/>
    </dgm:pt>
    <dgm:pt modelId="{A6F108A3-DF6A-5A42-A0AD-50CCB22017D6}" type="pres">
      <dgm:prSet presAssocID="{D195D69E-421F-0745-823B-EF01B4DF8C6E}" presName="sibTrans" presStyleCnt="0"/>
      <dgm:spPr/>
    </dgm:pt>
    <dgm:pt modelId="{87C45FD6-09EF-8B43-87C8-B541BF540EBD}" type="pres">
      <dgm:prSet presAssocID="{A02EEAC3-AEAE-EB46-87AA-BD314825F427}" presName="node" presStyleLbl="alignAccFollowNode1" presStyleIdx="6" presStyleCnt="13">
        <dgm:presLayoutVars>
          <dgm:bulletEnabled val="1"/>
        </dgm:presLayoutVars>
      </dgm:prSet>
      <dgm:spPr/>
    </dgm:pt>
    <dgm:pt modelId="{D36D3A3E-4472-3849-9BE1-66350372814F}" type="pres">
      <dgm:prSet presAssocID="{4FE5630D-39B1-2346-80AC-13F6F9E10E05}" presName="sibTrans" presStyleCnt="0"/>
      <dgm:spPr/>
    </dgm:pt>
    <dgm:pt modelId="{70A27884-E108-084F-B7DA-EB4BB81D3621}" type="pres">
      <dgm:prSet presAssocID="{B5E5F8F5-742F-0444-824E-55E826078630}" presName="node" presStyleLbl="alignAccFollowNode1" presStyleIdx="7" presStyleCnt="13">
        <dgm:presLayoutVars>
          <dgm:bulletEnabled val="1"/>
        </dgm:presLayoutVars>
      </dgm:prSet>
      <dgm:spPr/>
    </dgm:pt>
    <dgm:pt modelId="{817D3B41-1843-2845-A316-C0BF7999C2E6}" type="pres">
      <dgm:prSet presAssocID="{1A90939B-8478-844A-8B7A-D845DBB51C96}" presName="vSp" presStyleCnt="0"/>
      <dgm:spPr/>
    </dgm:pt>
    <dgm:pt modelId="{6392DE07-B00A-994A-91BC-1B5855E3E4DB}" type="pres">
      <dgm:prSet presAssocID="{C88F7C20-439D-2049-A4FC-6E9D96472F15}" presName="horFlow" presStyleCnt="0"/>
      <dgm:spPr/>
    </dgm:pt>
    <dgm:pt modelId="{479EEBF2-D6BC-8A4A-A08F-A2034FA345BA}" type="pres">
      <dgm:prSet presAssocID="{C88F7C20-439D-2049-A4FC-6E9D96472F15}" presName="bigChev" presStyleLbl="node1" presStyleIdx="2" presStyleCnt="3"/>
      <dgm:spPr/>
    </dgm:pt>
    <dgm:pt modelId="{5C008584-1A0C-944C-BF23-B087BB16E9E3}" type="pres">
      <dgm:prSet presAssocID="{D74E328E-3B95-7C4B-9A0C-388D81B108C0}" presName="parTrans" presStyleCnt="0"/>
      <dgm:spPr/>
    </dgm:pt>
    <dgm:pt modelId="{D2896C1D-F1E1-1F47-B3F8-6C20401EB118}" type="pres">
      <dgm:prSet presAssocID="{5DBB2DB8-3373-3C43-964D-04B24F03FA91}" presName="node" presStyleLbl="alignAccFollowNode1" presStyleIdx="8" presStyleCnt="13">
        <dgm:presLayoutVars>
          <dgm:bulletEnabled val="1"/>
        </dgm:presLayoutVars>
      </dgm:prSet>
      <dgm:spPr/>
    </dgm:pt>
    <dgm:pt modelId="{1CF852BB-1833-9142-AB9E-061B3B1AAE15}" type="pres">
      <dgm:prSet presAssocID="{5C5ADBD4-B4E9-0643-B131-1673EBEABFC8}" presName="sibTrans" presStyleCnt="0"/>
      <dgm:spPr/>
    </dgm:pt>
    <dgm:pt modelId="{C607BABD-CB67-7A45-9AB6-E5207B57CA4E}" type="pres">
      <dgm:prSet presAssocID="{54F9DF5B-A182-8144-88A0-852377C53D40}" presName="node" presStyleLbl="alignAccFollowNode1" presStyleIdx="9" presStyleCnt="13">
        <dgm:presLayoutVars>
          <dgm:bulletEnabled val="1"/>
        </dgm:presLayoutVars>
      </dgm:prSet>
      <dgm:spPr/>
    </dgm:pt>
    <dgm:pt modelId="{449DAE8E-7CB0-A641-911B-14F016F2A8DC}" type="pres">
      <dgm:prSet presAssocID="{D5E746D7-DE39-9041-A7F0-8A5AEF20E513}" presName="sibTrans" presStyleCnt="0"/>
      <dgm:spPr/>
    </dgm:pt>
    <dgm:pt modelId="{9BD6B1E3-2C08-D442-BCA8-79368E6E7041}" type="pres">
      <dgm:prSet presAssocID="{4C150DAF-9809-5E4C-ACD9-F82E1B0D5C05}" presName="node" presStyleLbl="alignAccFollowNode1" presStyleIdx="10" presStyleCnt="13">
        <dgm:presLayoutVars>
          <dgm:bulletEnabled val="1"/>
        </dgm:presLayoutVars>
      </dgm:prSet>
      <dgm:spPr/>
    </dgm:pt>
    <dgm:pt modelId="{FD8B6607-93E1-A14C-9FFB-E546B21B4ED8}" type="pres">
      <dgm:prSet presAssocID="{00117E1C-C99D-DB43-87AE-5B407B38AF1D}" presName="sibTrans" presStyleCnt="0"/>
      <dgm:spPr/>
    </dgm:pt>
    <dgm:pt modelId="{EF0E6B6E-83FD-2841-82F3-2A61F54B89DB}" type="pres">
      <dgm:prSet presAssocID="{C350D362-CDBD-3746-BF98-68E78BAD192D}" presName="node" presStyleLbl="alignAccFollowNode1" presStyleIdx="11" presStyleCnt="13">
        <dgm:presLayoutVars>
          <dgm:bulletEnabled val="1"/>
        </dgm:presLayoutVars>
      </dgm:prSet>
      <dgm:spPr/>
    </dgm:pt>
    <dgm:pt modelId="{ACB7EED1-3CDF-D74A-95C4-AAEC86E9DE6C}" type="pres">
      <dgm:prSet presAssocID="{08292E32-8A7C-3D49-B4AF-3AFDFC886769}" presName="sibTrans" presStyleCnt="0"/>
      <dgm:spPr/>
    </dgm:pt>
    <dgm:pt modelId="{FF624F80-14CB-5F46-B3CA-FD55D9D9E6F7}" type="pres">
      <dgm:prSet presAssocID="{DCAFDF41-A836-9F40-945F-1E30B46B7F4A}" presName="node" presStyleLbl="alignAccFollowNode1" presStyleIdx="12" presStyleCnt="13">
        <dgm:presLayoutVars>
          <dgm:bulletEnabled val="1"/>
        </dgm:presLayoutVars>
      </dgm:prSet>
      <dgm:spPr/>
    </dgm:pt>
  </dgm:ptLst>
  <dgm:cxnLst>
    <dgm:cxn modelId="{50660D22-5B7D-6646-8A59-0CEB2414F06B}" type="presOf" srcId="{22F8C20A-FA69-954B-B2F8-E593442C1AF4}" destId="{4957FCD2-C00D-924D-8978-4A2923D41ACF}" srcOrd="0" destOrd="0" presId="urn:microsoft.com/office/officeart/2005/8/layout/lProcess3"/>
    <dgm:cxn modelId="{07EF9636-5307-D042-AE53-22EDEC78EE54}" srcId="{CC46D3F6-3007-204F-857A-F99B52FEC9DB}" destId="{1A90939B-8478-844A-8B7A-D845DBB51C96}" srcOrd="1" destOrd="0" parTransId="{2D179389-CC37-974B-9DE5-727426A98533}" sibTransId="{A2996E17-00B9-B341-A3B6-462520E8E075}"/>
    <dgm:cxn modelId="{71145A3A-5992-AD4E-B315-B801D9728B62}" srcId="{1A90939B-8478-844A-8B7A-D845DBB51C96}" destId="{281E6D7A-D228-6B48-BE3D-F1B645A7F0AB}" srcOrd="2" destOrd="0" parTransId="{E95BA098-45CC-FE47-8A46-A911F920FC6E}" sibTransId="{D195D69E-421F-0745-823B-EF01B4DF8C6E}"/>
    <dgm:cxn modelId="{037DEB3D-2D21-FA42-A9A1-F9CA14D6D62B}" srcId="{C88F7C20-439D-2049-A4FC-6E9D96472F15}" destId="{DCAFDF41-A836-9F40-945F-1E30B46B7F4A}" srcOrd="4" destOrd="0" parTransId="{E65852AD-9B76-DC42-BFFC-32933F482650}" sibTransId="{968BBF79-05B1-9142-A799-C9776B40F8F9}"/>
    <dgm:cxn modelId="{0C08CC40-61CD-7644-84E5-6F59F4F74BC7}" srcId="{C88F7C20-439D-2049-A4FC-6E9D96472F15}" destId="{4C150DAF-9809-5E4C-ACD9-F82E1B0D5C05}" srcOrd="2" destOrd="0" parTransId="{E3D59FDF-3C8E-2E4F-936F-EE2113E04A0C}" sibTransId="{00117E1C-C99D-DB43-87AE-5B407B38AF1D}"/>
    <dgm:cxn modelId="{B5363A43-8A69-4249-8A3B-CE681F144506}" srcId="{5EAAF35E-236C-1743-9C83-FCD8D899C540}" destId="{22F8C20A-FA69-954B-B2F8-E593442C1AF4}" srcOrd="2" destOrd="0" parTransId="{70104469-947E-FC4B-AB9D-D910B586A2B3}" sibTransId="{598463EC-FF63-8046-A721-F186F0CD2205}"/>
    <dgm:cxn modelId="{380B8447-5A84-104B-8AF5-A4E771A815B5}" srcId="{C88F7C20-439D-2049-A4FC-6E9D96472F15}" destId="{C350D362-CDBD-3746-BF98-68E78BAD192D}" srcOrd="3" destOrd="0" parTransId="{73689A88-CFAA-B44D-A06B-D458E154F33A}" sibTransId="{08292E32-8A7C-3D49-B4AF-3AFDFC886769}"/>
    <dgm:cxn modelId="{0C599B49-130D-6444-AAC7-60ECE9678F08}" srcId="{CC46D3F6-3007-204F-857A-F99B52FEC9DB}" destId="{C88F7C20-439D-2049-A4FC-6E9D96472F15}" srcOrd="2" destOrd="0" parTransId="{76B25B68-3CBF-284C-A21B-0A629C03929A}" sibTransId="{5A987441-EAA1-664B-9F6D-4EE001F48CF3}"/>
    <dgm:cxn modelId="{46247E4B-1662-9C4A-8C09-213A2C26E93E}" type="presOf" srcId="{CC46D3F6-3007-204F-857A-F99B52FEC9DB}" destId="{52ED1074-0A9E-0548-BBF8-18695F2B6B77}" srcOrd="0" destOrd="0" presId="urn:microsoft.com/office/officeart/2005/8/layout/lProcess3"/>
    <dgm:cxn modelId="{9191084C-BB21-D743-8795-2671F28F2DCF}" type="presOf" srcId="{54F9DF5B-A182-8144-88A0-852377C53D40}" destId="{C607BABD-CB67-7A45-9AB6-E5207B57CA4E}" srcOrd="0" destOrd="0" presId="urn:microsoft.com/office/officeart/2005/8/layout/lProcess3"/>
    <dgm:cxn modelId="{01B9264F-9287-DF48-B605-77C6847C81C7}" srcId="{C88F7C20-439D-2049-A4FC-6E9D96472F15}" destId="{54F9DF5B-A182-8144-88A0-852377C53D40}" srcOrd="1" destOrd="0" parTransId="{BD60ED79-1B91-E34D-842A-7B97B766B007}" sibTransId="{D5E746D7-DE39-9041-A7F0-8A5AEF20E513}"/>
    <dgm:cxn modelId="{EBB61C54-32A6-7845-8B06-05FFF08BD1C2}" type="presOf" srcId="{281E6D7A-D228-6B48-BE3D-F1B645A7F0AB}" destId="{5C1C5FAE-0CC7-224C-8C5A-58CFE9641821}" srcOrd="0" destOrd="0" presId="urn:microsoft.com/office/officeart/2005/8/layout/lProcess3"/>
    <dgm:cxn modelId="{3CE7A959-C93B-EB47-9352-BE61EC703805}" srcId="{5EAAF35E-236C-1743-9C83-FCD8D899C540}" destId="{B38506F4-1FCD-2D4C-A01E-BDBDDF490B5D}" srcOrd="1" destOrd="0" parTransId="{DC95FEB7-C42B-FD4A-ADD7-1849282D70F4}" sibTransId="{E6E24C55-A295-6448-81D2-C2B1785923FA}"/>
    <dgm:cxn modelId="{7AAB5D5E-87FA-9E40-B21F-4BDED57283A2}" srcId="{1A90939B-8478-844A-8B7A-D845DBB51C96}" destId="{02163346-600C-9148-A94B-70810561BAF5}" srcOrd="1" destOrd="0" parTransId="{DB78DCD9-9B67-1949-ABBA-41D273409337}" sibTransId="{4E915BB5-46B1-A14B-B389-6E26F994D2F9}"/>
    <dgm:cxn modelId="{50CBB75E-0E07-6A4C-917D-E46932E5823D}" type="presOf" srcId="{5EAAF35E-236C-1743-9C83-FCD8D899C540}" destId="{44AF8605-A335-D546-AED0-C3ED0226306A}" srcOrd="0" destOrd="0" presId="urn:microsoft.com/office/officeart/2005/8/layout/lProcess3"/>
    <dgm:cxn modelId="{992FCA6A-D3B1-3142-AFAC-576CBEDA57A0}" srcId="{C88F7C20-439D-2049-A4FC-6E9D96472F15}" destId="{5DBB2DB8-3373-3C43-964D-04B24F03FA91}" srcOrd="0" destOrd="0" parTransId="{D74E328E-3B95-7C4B-9A0C-388D81B108C0}" sibTransId="{5C5ADBD4-B4E9-0643-B131-1673EBEABFC8}"/>
    <dgm:cxn modelId="{896A3177-3791-0B42-B550-C2A422203B5B}" type="presOf" srcId="{4C150DAF-9809-5E4C-ACD9-F82E1B0D5C05}" destId="{9BD6B1E3-2C08-D442-BCA8-79368E6E7041}" srcOrd="0" destOrd="0" presId="urn:microsoft.com/office/officeart/2005/8/layout/lProcess3"/>
    <dgm:cxn modelId="{90BE7977-76F2-9947-9276-026FFA4C20C4}" srcId="{1A90939B-8478-844A-8B7A-D845DBB51C96}" destId="{B5E5F8F5-742F-0444-824E-55E826078630}" srcOrd="4" destOrd="0" parTransId="{736C9FF6-59D4-574D-9463-DFF66945F778}" sibTransId="{F5514D47-7670-1945-9C14-3F7CB5362C39}"/>
    <dgm:cxn modelId="{C11B3A79-2E08-3948-97BB-9FDC6D68D86E}" type="presOf" srcId="{5DBB2DB8-3373-3C43-964D-04B24F03FA91}" destId="{D2896C1D-F1E1-1F47-B3F8-6C20401EB118}" srcOrd="0" destOrd="0" presId="urn:microsoft.com/office/officeart/2005/8/layout/lProcess3"/>
    <dgm:cxn modelId="{F8EF487B-F2BB-344C-AF4E-5B60B7AD42D2}" type="presOf" srcId="{B38506F4-1FCD-2D4C-A01E-BDBDDF490B5D}" destId="{8793DCE2-A391-4841-BB48-C32C73960E7E}" srcOrd="0" destOrd="0" presId="urn:microsoft.com/office/officeart/2005/8/layout/lProcess3"/>
    <dgm:cxn modelId="{3A982483-A84D-C844-A120-5D56C9BE967B}" type="presOf" srcId="{88B3570E-A78C-2B43-AD18-149F8B13E88E}" destId="{822ECEB7-5C17-EC41-83AE-A2E00E6B20DB}" srcOrd="0" destOrd="0" presId="urn:microsoft.com/office/officeart/2005/8/layout/lProcess3"/>
    <dgm:cxn modelId="{CCE8DE85-2DD1-1941-AC4D-00AB7AD0F21B}" type="presOf" srcId="{30F1D949-C193-4B46-8805-714E3117A6F8}" destId="{3C4AC053-6F20-DA47-B290-0BD1266D0E59}" srcOrd="0" destOrd="0" presId="urn:microsoft.com/office/officeart/2005/8/layout/lProcess3"/>
    <dgm:cxn modelId="{45D88089-6973-2842-AF11-C846B265A54F}" type="presOf" srcId="{B5E5F8F5-742F-0444-824E-55E826078630}" destId="{70A27884-E108-084F-B7DA-EB4BB81D3621}" srcOrd="0" destOrd="0" presId="urn:microsoft.com/office/officeart/2005/8/layout/lProcess3"/>
    <dgm:cxn modelId="{E178238D-06A4-E041-AA09-EB2C9AA63BCE}" srcId="{5EAAF35E-236C-1743-9C83-FCD8D899C540}" destId="{30F1D949-C193-4B46-8805-714E3117A6F8}" srcOrd="0" destOrd="0" parTransId="{50389EA3-1C7D-E54A-BB6E-B40EB15DA906}" sibTransId="{D7342DD5-F6C2-364E-846E-335EF94D6A77}"/>
    <dgm:cxn modelId="{C9BB6F8E-8345-454B-B2BA-4D42CB3C62EC}" srcId="{1A90939B-8478-844A-8B7A-D845DBB51C96}" destId="{88B3570E-A78C-2B43-AD18-149F8B13E88E}" srcOrd="0" destOrd="0" parTransId="{4B08386D-2E3F-1D49-8E22-040AD5C7E4F3}" sibTransId="{9AF3E9AA-007D-E74B-BC23-F4CF5F069841}"/>
    <dgm:cxn modelId="{0784F1AB-735D-E74E-84E0-6E931DA09707}" type="presOf" srcId="{1A90939B-8478-844A-8B7A-D845DBB51C96}" destId="{23277351-464B-0F4A-9103-85EB66F9E9A1}" srcOrd="0" destOrd="0" presId="urn:microsoft.com/office/officeart/2005/8/layout/lProcess3"/>
    <dgm:cxn modelId="{CC7710B1-F73D-1449-AB33-DDAC384FD3F7}" srcId="{CC46D3F6-3007-204F-857A-F99B52FEC9DB}" destId="{5EAAF35E-236C-1743-9C83-FCD8D899C540}" srcOrd="0" destOrd="0" parTransId="{7BA49FDC-FC00-5D42-9C4F-A4D344AE7CDF}" sibTransId="{853FAFD7-F4C6-0444-A6C8-7BD3F3CF1723}"/>
    <dgm:cxn modelId="{01D7C7C9-1385-CC4F-977B-C43BBD951508}" srcId="{1A90939B-8478-844A-8B7A-D845DBB51C96}" destId="{A02EEAC3-AEAE-EB46-87AA-BD314825F427}" srcOrd="3" destOrd="0" parTransId="{6CFF22F8-C9FD-B24D-B034-C2011B73EB5D}" sibTransId="{4FE5630D-39B1-2346-80AC-13F6F9E10E05}"/>
    <dgm:cxn modelId="{BCF194DE-5558-144A-A030-252A38A2D341}" type="presOf" srcId="{02163346-600C-9148-A94B-70810561BAF5}" destId="{F5B0ADB5-C242-104B-ACD5-339017826A62}" srcOrd="0" destOrd="0" presId="urn:microsoft.com/office/officeart/2005/8/layout/lProcess3"/>
    <dgm:cxn modelId="{7EDFC1E0-54C0-084C-A1DE-5F373ABFA411}" type="presOf" srcId="{A02EEAC3-AEAE-EB46-87AA-BD314825F427}" destId="{87C45FD6-09EF-8B43-87C8-B541BF540EBD}" srcOrd="0" destOrd="0" presId="urn:microsoft.com/office/officeart/2005/8/layout/lProcess3"/>
    <dgm:cxn modelId="{FD7813E3-169E-5B4E-86AF-F51673191D54}" type="presOf" srcId="{C88F7C20-439D-2049-A4FC-6E9D96472F15}" destId="{479EEBF2-D6BC-8A4A-A08F-A2034FA345BA}" srcOrd="0" destOrd="0" presId="urn:microsoft.com/office/officeart/2005/8/layout/lProcess3"/>
    <dgm:cxn modelId="{069E95F4-ACB5-454B-897E-53E16A80086F}" type="presOf" srcId="{C350D362-CDBD-3746-BF98-68E78BAD192D}" destId="{EF0E6B6E-83FD-2841-82F3-2A61F54B89DB}" srcOrd="0" destOrd="0" presId="urn:microsoft.com/office/officeart/2005/8/layout/lProcess3"/>
    <dgm:cxn modelId="{A0BE1CFC-4D2A-CE43-877B-E07C3F028918}" type="presOf" srcId="{DCAFDF41-A836-9F40-945F-1E30B46B7F4A}" destId="{FF624F80-14CB-5F46-B3CA-FD55D9D9E6F7}" srcOrd="0" destOrd="0" presId="urn:microsoft.com/office/officeart/2005/8/layout/lProcess3"/>
    <dgm:cxn modelId="{265E88E1-B0B6-4743-BA16-21833E21432F}" type="presParOf" srcId="{52ED1074-0A9E-0548-BBF8-18695F2B6B77}" destId="{07BF42CF-C527-C047-9BDC-F5C4AB6ACB93}" srcOrd="0" destOrd="0" presId="urn:microsoft.com/office/officeart/2005/8/layout/lProcess3"/>
    <dgm:cxn modelId="{FC876EF5-2865-DD4F-B34D-B4C065C034D5}" type="presParOf" srcId="{07BF42CF-C527-C047-9BDC-F5C4AB6ACB93}" destId="{44AF8605-A335-D546-AED0-C3ED0226306A}" srcOrd="0" destOrd="0" presId="urn:microsoft.com/office/officeart/2005/8/layout/lProcess3"/>
    <dgm:cxn modelId="{6B79E4B9-2C4C-4641-94C1-963DC0284AA0}" type="presParOf" srcId="{07BF42CF-C527-C047-9BDC-F5C4AB6ACB93}" destId="{B9DD6C3A-5085-5742-A4CF-A004329B47E3}" srcOrd="1" destOrd="0" presId="urn:microsoft.com/office/officeart/2005/8/layout/lProcess3"/>
    <dgm:cxn modelId="{22779572-DCDD-F04A-AF5A-69EBA09408A9}" type="presParOf" srcId="{07BF42CF-C527-C047-9BDC-F5C4AB6ACB93}" destId="{3C4AC053-6F20-DA47-B290-0BD1266D0E59}" srcOrd="2" destOrd="0" presId="urn:microsoft.com/office/officeart/2005/8/layout/lProcess3"/>
    <dgm:cxn modelId="{BE6CB6A8-F0EA-514A-A7A3-D3CE7F59B615}" type="presParOf" srcId="{07BF42CF-C527-C047-9BDC-F5C4AB6ACB93}" destId="{FCB4DEC9-A4CE-FC40-8566-11ACE823500B}" srcOrd="3" destOrd="0" presId="urn:microsoft.com/office/officeart/2005/8/layout/lProcess3"/>
    <dgm:cxn modelId="{7574989B-EB61-494B-9E79-4B209BD4B585}" type="presParOf" srcId="{07BF42CF-C527-C047-9BDC-F5C4AB6ACB93}" destId="{8793DCE2-A391-4841-BB48-C32C73960E7E}" srcOrd="4" destOrd="0" presId="urn:microsoft.com/office/officeart/2005/8/layout/lProcess3"/>
    <dgm:cxn modelId="{8A39143D-4893-614F-BB86-70F4854C9E9D}" type="presParOf" srcId="{07BF42CF-C527-C047-9BDC-F5C4AB6ACB93}" destId="{65D7EE67-D709-D046-908B-CA99076CD915}" srcOrd="5" destOrd="0" presId="urn:microsoft.com/office/officeart/2005/8/layout/lProcess3"/>
    <dgm:cxn modelId="{BF5A5024-1A53-F74B-8C4D-F331FB4D0C29}" type="presParOf" srcId="{07BF42CF-C527-C047-9BDC-F5C4AB6ACB93}" destId="{4957FCD2-C00D-924D-8978-4A2923D41ACF}" srcOrd="6" destOrd="0" presId="urn:microsoft.com/office/officeart/2005/8/layout/lProcess3"/>
    <dgm:cxn modelId="{398575EC-68B9-E844-AEEF-18D3313CC3CB}" type="presParOf" srcId="{52ED1074-0A9E-0548-BBF8-18695F2B6B77}" destId="{5DED64E9-3E1E-AF4E-B4EC-B0DDA7CD1203}" srcOrd="1" destOrd="0" presId="urn:microsoft.com/office/officeart/2005/8/layout/lProcess3"/>
    <dgm:cxn modelId="{B4D8C23D-2186-B144-9F17-61160C14DD71}" type="presParOf" srcId="{52ED1074-0A9E-0548-BBF8-18695F2B6B77}" destId="{ED8ABAA9-9F84-8344-9A02-B9ED46F94F86}" srcOrd="2" destOrd="0" presId="urn:microsoft.com/office/officeart/2005/8/layout/lProcess3"/>
    <dgm:cxn modelId="{8FCF38B5-0A67-394E-A1C7-10304AC37C8A}" type="presParOf" srcId="{ED8ABAA9-9F84-8344-9A02-B9ED46F94F86}" destId="{23277351-464B-0F4A-9103-85EB66F9E9A1}" srcOrd="0" destOrd="0" presId="urn:microsoft.com/office/officeart/2005/8/layout/lProcess3"/>
    <dgm:cxn modelId="{56EA78B8-685E-1249-B82C-D83F0BEF1A02}" type="presParOf" srcId="{ED8ABAA9-9F84-8344-9A02-B9ED46F94F86}" destId="{6F431ABD-9DC8-F346-A41F-1DF9E0F2E027}" srcOrd="1" destOrd="0" presId="urn:microsoft.com/office/officeart/2005/8/layout/lProcess3"/>
    <dgm:cxn modelId="{3965DEC4-EFC9-F34A-AB87-0A90170A650A}" type="presParOf" srcId="{ED8ABAA9-9F84-8344-9A02-B9ED46F94F86}" destId="{822ECEB7-5C17-EC41-83AE-A2E00E6B20DB}" srcOrd="2" destOrd="0" presId="urn:microsoft.com/office/officeart/2005/8/layout/lProcess3"/>
    <dgm:cxn modelId="{062AB37F-35E9-2D41-8707-348F6539B2BA}" type="presParOf" srcId="{ED8ABAA9-9F84-8344-9A02-B9ED46F94F86}" destId="{26A04640-F464-5B44-978C-C0E67941301B}" srcOrd="3" destOrd="0" presId="urn:microsoft.com/office/officeart/2005/8/layout/lProcess3"/>
    <dgm:cxn modelId="{FA5C5969-915E-9549-A7B6-FD03CB52D069}" type="presParOf" srcId="{ED8ABAA9-9F84-8344-9A02-B9ED46F94F86}" destId="{F5B0ADB5-C242-104B-ACD5-339017826A62}" srcOrd="4" destOrd="0" presId="urn:microsoft.com/office/officeart/2005/8/layout/lProcess3"/>
    <dgm:cxn modelId="{170BE6B9-D88A-374C-A54F-D0B486649F02}" type="presParOf" srcId="{ED8ABAA9-9F84-8344-9A02-B9ED46F94F86}" destId="{E6ECCFEE-72F9-524C-8669-946DC0AC3E62}" srcOrd="5" destOrd="0" presId="urn:microsoft.com/office/officeart/2005/8/layout/lProcess3"/>
    <dgm:cxn modelId="{70F22538-9534-604C-9953-EB0B5CD23F2D}" type="presParOf" srcId="{ED8ABAA9-9F84-8344-9A02-B9ED46F94F86}" destId="{5C1C5FAE-0CC7-224C-8C5A-58CFE9641821}" srcOrd="6" destOrd="0" presId="urn:microsoft.com/office/officeart/2005/8/layout/lProcess3"/>
    <dgm:cxn modelId="{339AB12D-9D70-8142-8BA0-5784455EAF4F}" type="presParOf" srcId="{ED8ABAA9-9F84-8344-9A02-B9ED46F94F86}" destId="{A6F108A3-DF6A-5A42-A0AD-50CCB22017D6}" srcOrd="7" destOrd="0" presId="urn:microsoft.com/office/officeart/2005/8/layout/lProcess3"/>
    <dgm:cxn modelId="{CC0A1DBE-21BE-7D4F-A33D-8EF6635AD1CB}" type="presParOf" srcId="{ED8ABAA9-9F84-8344-9A02-B9ED46F94F86}" destId="{87C45FD6-09EF-8B43-87C8-B541BF540EBD}" srcOrd="8" destOrd="0" presId="urn:microsoft.com/office/officeart/2005/8/layout/lProcess3"/>
    <dgm:cxn modelId="{D2BA093A-D89A-7047-8726-99EB98849CD9}" type="presParOf" srcId="{ED8ABAA9-9F84-8344-9A02-B9ED46F94F86}" destId="{D36D3A3E-4472-3849-9BE1-66350372814F}" srcOrd="9" destOrd="0" presId="urn:microsoft.com/office/officeart/2005/8/layout/lProcess3"/>
    <dgm:cxn modelId="{1B42EBA3-2CF2-3248-A63F-C554857F77CA}" type="presParOf" srcId="{ED8ABAA9-9F84-8344-9A02-B9ED46F94F86}" destId="{70A27884-E108-084F-B7DA-EB4BB81D3621}" srcOrd="10" destOrd="0" presId="urn:microsoft.com/office/officeart/2005/8/layout/lProcess3"/>
    <dgm:cxn modelId="{44BC43EF-FED7-994A-998E-9BECEC08DEC3}" type="presParOf" srcId="{52ED1074-0A9E-0548-BBF8-18695F2B6B77}" destId="{817D3B41-1843-2845-A316-C0BF7999C2E6}" srcOrd="3" destOrd="0" presId="urn:microsoft.com/office/officeart/2005/8/layout/lProcess3"/>
    <dgm:cxn modelId="{F2C06ECF-B2A0-3E4A-94B9-E88EE9418101}" type="presParOf" srcId="{52ED1074-0A9E-0548-BBF8-18695F2B6B77}" destId="{6392DE07-B00A-994A-91BC-1B5855E3E4DB}" srcOrd="4" destOrd="0" presId="urn:microsoft.com/office/officeart/2005/8/layout/lProcess3"/>
    <dgm:cxn modelId="{DBAC8CCC-43A9-494A-BA54-684DB3ED2730}" type="presParOf" srcId="{6392DE07-B00A-994A-91BC-1B5855E3E4DB}" destId="{479EEBF2-D6BC-8A4A-A08F-A2034FA345BA}" srcOrd="0" destOrd="0" presId="urn:microsoft.com/office/officeart/2005/8/layout/lProcess3"/>
    <dgm:cxn modelId="{CB920D52-501E-2C45-AA13-1B6C4DBF229A}" type="presParOf" srcId="{6392DE07-B00A-994A-91BC-1B5855E3E4DB}" destId="{5C008584-1A0C-944C-BF23-B087BB16E9E3}" srcOrd="1" destOrd="0" presId="urn:microsoft.com/office/officeart/2005/8/layout/lProcess3"/>
    <dgm:cxn modelId="{6EC0AD24-D56C-4D42-9C9C-BFFA5FB77D0F}" type="presParOf" srcId="{6392DE07-B00A-994A-91BC-1B5855E3E4DB}" destId="{D2896C1D-F1E1-1F47-B3F8-6C20401EB118}" srcOrd="2" destOrd="0" presId="urn:microsoft.com/office/officeart/2005/8/layout/lProcess3"/>
    <dgm:cxn modelId="{5BC9A4A0-4DDD-3348-9B0C-55A984629B7D}" type="presParOf" srcId="{6392DE07-B00A-994A-91BC-1B5855E3E4DB}" destId="{1CF852BB-1833-9142-AB9E-061B3B1AAE15}" srcOrd="3" destOrd="0" presId="urn:microsoft.com/office/officeart/2005/8/layout/lProcess3"/>
    <dgm:cxn modelId="{49C685EF-5493-0143-985F-44C029F8A98A}" type="presParOf" srcId="{6392DE07-B00A-994A-91BC-1B5855E3E4DB}" destId="{C607BABD-CB67-7A45-9AB6-E5207B57CA4E}" srcOrd="4" destOrd="0" presId="urn:microsoft.com/office/officeart/2005/8/layout/lProcess3"/>
    <dgm:cxn modelId="{073C679B-B441-0F4E-BB67-CB8941C06BE5}" type="presParOf" srcId="{6392DE07-B00A-994A-91BC-1B5855E3E4DB}" destId="{449DAE8E-7CB0-A641-911B-14F016F2A8DC}" srcOrd="5" destOrd="0" presId="urn:microsoft.com/office/officeart/2005/8/layout/lProcess3"/>
    <dgm:cxn modelId="{C0EBDFB6-9FB7-C048-9F91-E1FD7E617D93}" type="presParOf" srcId="{6392DE07-B00A-994A-91BC-1B5855E3E4DB}" destId="{9BD6B1E3-2C08-D442-BCA8-79368E6E7041}" srcOrd="6" destOrd="0" presId="urn:microsoft.com/office/officeart/2005/8/layout/lProcess3"/>
    <dgm:cxn modelId="{E5D732D0-A3AA-3644-977F-2F28F2B813C1}" type="presParOf" srcId="{6392DE07-B00A-994A-91BC-1B5855E3E4DB}" destId="{FD8B6607-93E1-A14C-9FFB-E546B21B4ED8}" srcOrd="7" destOrd="0" presId="urn:microsoft.com/office/officeart/2005/8/layout/lProcess3"/>
    <dgm:cxn modelId="{875654AA-FFBD-2D43-B749-17F4E2A57CF2}" type="presParOf" srcId="{6392DE07-B00A-994A-91BC-1B5855E3E4DB}" destId="{EF0E6B6E-83FD-2841-82F3-2A61F54B89DB}" srcOrd="8" destOrd="0" presId="urn:microsoft.com/office/officeart/2005/8/layout/lProcess3"/>
    <dgm:cxn modelId="{CE9A5D1C-7B77-BC42-BC05-3534FAB01F45}" type="presParOf" srcId="{6392DE07-B00A-994A-91BC-1B5855E3E4DB}" destId="{ACB7EED1-3CDF-D74A-95C4-AAEC86E9DE6C}" srcOrd="9" destOrd="0" presId="urn:microsoft.com/office/officeart/2005/8/layout/lProcess3"/>
    <dgm:cxn modelId="{A2A7505C-99C0-7342-A297-1641BF20B619}" type="presParOf" srcId="{6392DE07-B00A-994A-91BC-1B5855E3E4DB}" destId="{FF624F80-14CB-5F46-B3CA-FD55D9D9E6F7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6DF53-2CD6-2549-BB5B-E419A22B7A98}" type="doc">
      <dgm:prSet loTypeId="urn:microsoft.com/office/officeart/2005/8/layout/arrow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FCB6C0-90DD-514F-BB10-869571BD9DE4}">
      <dgm:prSet phldrT="[Text]"/>
      <dgm:spPr/>
      <dgm:t>
        <a:bodyPr/>
        <a:lstStyle/>
        <a:p>
          <a:r>
            <a:rPr lang="en-US" dirty="0"/>
            <a:t>Connect to database</a:t>
          </a:r>
        </a:p>
      </dgm:t>
    </dgm:pt>
    <dgm:pt modelId="{FFC3C32A-8138-6648-A186-37522C431F88}" type="parTrans" cxnId="{32407537-222A-EF4E-9A1E-7FD2F039F26F}">
      <dgm:prSet/>
      <dgm:spPr/>
      <dgm:t>
        <a:bodyPr/>
        <a:lstStyle/>
        <a:p>
          <a:endParaRPr lang="en-US"/>
        </a:p>
      </dgm:t>
    </dgm:pt>
    <dgm:pt modelId="{C1884E7A-61B3-CB42-802A-B4BED4832FDC}" type="sibTrans" cxnId="{32407537-222A-EF4E-9A1E-7FD2F039F26F}">
      <dgm:prSet/>
      <dgm:spPr/>
      <dgm:t>
        <a:bodyPr/>
        <a:lstStyle/>
        <a:p>
          <a:endParaRPr lang="en-US"/>
        </a:p>
      </dgm:t>
    </dgm:pt>
    <dgm:pt modelId="{1D8B87E0-B499-C048-885D-D7C99BCD84B9}">
      <dgm:prSet phldrT="[Text]"/>
      <dgm:spPr/>
      <dgm:t>
        <a:bodyPr/>
        <a:lstStyle/>
        <a:p>
          <a:r>
            <a:rPr lang="en-US" dirty="0"/>
            <a:t>Environment variables</a:t>
          </a:r>
        </a:p>
      </dgm:t>
    </dgm:pt>
    <dgm:pt modelId="{DF0C98DA-F5FC-F04A-804D-8CCCEE64027C}" type="parTrans" cxnId="{E7D88861-E9C1-8948-9A2F-7CFCA7C8F1DF}">
      <dgm:prSet/>
      <dgm:spPr/>
      <dgm:t>
        <a:bodyPr/>
        <a:lstStyle/>
        <a:p>
          <a:endParaRPr lang="en-US"/>
        </a:p>
      </dgm:t>
    </dgm:pt>
    <dgm:pt modelId="{FE90B9E6-9D8A-0549-8A71-68F6A811FDBC}" type="sibTrans" cxnId="{E7D88861-E9C1-8948-9A2F-7CFCA7C8F1DF}">
      <dgm:prSet/>
      <dgm:spPr/>
      <dgm:t>
        <a:bodyPr/>
        <a:lstStyle/>
        <a:p>
          <a:endParaRPr lang="en-US"/>
        </a:p>
      </dgm:t>
    </dgm:pt>
    <dgm:pt modelId="{D6E8DF9C-87F8-264B-9A00-57E7CA4FB318}" type="pres">
      <dgm:prSet presAssocID="{2186DF53-2CD6-2549-BB5B-E419A22B7A98}" presName="compositeShape" presStyleCnt="0">
        <dgm:presLayoutVars>
          <dgm:chMax val="2"/>
          <dgm:dir/>
          <dgm:resizeHandles val="exact"/>
        </dgm:presLayoutVars>
      </dgm:prSet>
      <dgm:spPr/>
    </dgm:pt>
    <dgm:pt modelId="{F2FCDB39-BBE1-2043-A753-9528DAAC9574}" type="pres">
      <dgm:prSet presAssocID="{2186DF53-2CD6-2549-BB5B-E419A22B7A98}" presName="divider" presStyleLbl="fgShp" presStyleIdx="0" presStyleCnt="1"/>
      <dgm:spPr/>
    </dgm:pt>
    <dgm:pt modelId="{DE7BAAC9-F2F8-334C-BFBC-4BB19EE9645D}" type="pres">
      <dgm:prSet presAssocID="{F0FCB6C0-90DD-514F-BB10-869571BD9DE4}" presName="downArrow" presStyleLbl="node1" presStyleIdx="0" presStyleCnt="2"/>
      <dgm:spPr/>
    </dgm:pt>
    <dgm:pt modelId="{25F11B3B-5A03-2540-BC53-4A4E50963F92}" type="pres">
      <dgm:prSet presAssocID="{F0FCB6C0-90DD-514F-BB10-869571BD9DE4}" presName="downArrowText" presStyleLbl="revTx" presStyleIdx="0" presStyleCnt="2">
        <dgm:presLayoutVars>
          <dgm:bulletEnabled val="1"/>
        </dgm:presLayoutVars>
      </dgm:prSet>
      <dgm:spPr/>
    </dgm:pt>
    <dgm:pt modelId="{E3307A2E-D6C1-A342-A363-6B29D6E4A1B3}" type="pres">
      <dgm:prSet presAssocID="{1D8B87E0-B499-C048-885D-D7C99BCD84B9}" presName="upArrow" presStyleLbl="node1" presStyleIdx="1" presStyleCnt="2"/>
      <dgm:spPr/>
    </dgm:pt>
    <dgm:pt modelId="{CFBFBEC8-18D6-4440-A028-5ABB09A1F5C6}" type="pres">
      <dgm:prSet presAssocID="{1D8B87E0-B499-C048-885D-D7C99BCD84B9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922D461D-3524-F74E-AE2F-CD709D28AD2F}" type="presOf" srcId="{2186DF53-2CD6-2549-BB5B-E419A22B7A98}" destId="{D6E8DF9C-87F8-264B-9A00-57E7CA4FB318}" srcOrd="0" destOrd="0" presId="urn:microsoft.com/office/officeart/2005/8/layout/arrow3"/>
    <dgm:cxn modelId="{32407537-222A-EF4E-9A1E-7FD2F039F26F}" srcId="{2186DF53-2CD6-2549-BB5B-E419A22B7A98}" destId="{F0FCB6C0-90DD-514F-BB10-869571BD9DE4}" srcOrd="0" destOrd="0" parTransId="{FFC3C32A-8138-6648-A186-37522C431F88}" sibTransId="{C1884E7A-61B3-CB42-802A-B4BED4832FDC}"/>
    <dgm:cxn modelId="{54235C4E-5762-8E4C-84B7-B29A205A4EB7}" type="presOf" srcId="{F0FCB6C0-90DD-514F-BB10-869571BD9DE4}" destId="{25F11B3B-5A03-2540-BC53-4A4E50963F92}" srcOrd="0" destOrd="0" presId="urn:microsoft.com/office/officeart/2005/8/layout/arrow3"/>
    <dgm:cxn modelId="{E7D88861-E9C1-8948-9A2F-7CFCA7C8F1DF}" srcId="{2186DF53-2CD6-2549-BB5B-E419A22B7A98}" destId="{1D8B87E0-B499-C048-885D-D7C99BCD84B9}" srcOrd="1" destOrd="0" parTransId="{DF0C98DA-F5FC-F04A-804D-8CCCEE64027C}" sibTransId="{FE90B9E6-9D8A-0549-8A71-68F6A811FDBC}"/>
    <dgm:cxn modelId="{2DFE6AFF-CE1D-B445-8789-28FF8EBEDE36}" type="presOf" srcId="{1D8B87E0-B499-C048-885D-D7C99BCD84B9}" destId="{CFBFBEC8-18D6-4440-A028-5ABB09A1F5C6}" srcOrd="0" destOrd="0" presId="urn:microsoft.com/office/officeart/2005/8/layout/arrow3"/>
    <dgm:cxn modelId="{361B8116-42EF-FD47-BB0E-B618E7BFFFAC}" type="presParOf" srcId="{D6E8DF9C-87F8-264B-9A00-57E7CA4FB318}" destId="{F2FCDB39-BBE1-2043-A753-9528DAAC9574}" srcOrd="0" destOrd="0" presId="urn:microsoft.com/office/officeart/2005/8/layout/arrow3"/>
    <dgm:cxn modelId="{5F9A7FD0-87C1-E142-9676-0103E58CD77A}" type="presParOf" srcId="{D6E8DF9C-87F8-264B-9A00-57E7CA4FB318}" destId="{DE7BAAC9-F2F8-334C-BFBC-4BB19EE9645D}" srcOrd="1" destOrd="0" presId="urn:microsoft.com/office/officeart/2005/8/layout/arrow3"/>
    <dgm:cxn modelId="{07E6DD16-AC7B-C043-9A33-4900A59F7FBC}" type="presParOf" srcId="{D6E8DF9C-87F8-264B-9A00-57E7CA4FB318}" destId="{25F11B3B-5A03-2540-BC53-4A4E50963F92}" srcOrd="2" destOrd="0" presId="urn:microsoft.com/office/officeart/2005/8/layout/arrow3"/>
    <dgm:cxn modelId="{791A96D8-64CE-9340-9EE2-F2B5CE30204E}" type="presParOf" srcId="{D6E8DF9C-87F8-264B-9A00-57E7CA4FB318}" destId="{E3307A2E-D6C1-A342-A363-6B29D6E4A1B3}" srcOrd="3" destOrd="0" presId="urn:microsoft.com/office/officeart/2005/8/layout/arrow3"/>
    <dgm:cxn modelId="{F6F3A349-0981-D844-8601-661242C105F3}" type="presParOf" srcId="{D6E8DF9C-87F8-264B-9A00-57E7CA4FB318}" destId="{CFBFBEC8-18D6-4440-A028-5ABB09A1F5C6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AF8605-A335-D546-AED0-C3ED0226306A}">
      <dsp:nvSpPr>
        <dsp:cNvPr id="0" name=""/>
        <dsp:cNvSpPr/>
      </dsp:nvSpPr>
      <dsp:spPr>
        <a:xfrm>
          <a:off x="2097" y="1082391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Software Components</a:t>
          </a:r>
        </a:p>
      </dsp:txBody>
      <dsp:txXfrm>
        <a:off x="863944" y="1082391"/>
        <a:ext cx="2585542" cy="1723694"/>
      </dsp:txXfrm>
    </dsp:sp>
    <dsp:sp modelId="{3C4AC053-6F20-DA47-B290-0BD1266D0E59}">
      <dsp:nvSpPr>
        <dsp:cNvPr id="0" name=""/>
        <dsp:cNvSpPr/>
      </dsp:nvSpPr>
      <dsp:spPr>
        <a:xfrm>
          <a:off x="3751133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Process</a:t>
          </a:r>
        </a:p>
      </dsp:txBody>
      <dsp:txXfrm>
        <a:off x="4466466" y="1228905"/>
        <a:ext cx="2146000" cy="1430666"/>
      </dsp:txXfrm>
    </dsp:sp>
    <dsp:sp modelId="{8793DCE2-A391-4841-BB48-C32C73960E7E}">
      <dsp:nvSpPr>
        <dsp:cNvPr id="0" name=""/>
        <dsp:cNvSpPr/>
      </dsp:nvSpPr>
      <dsp:spPr>
        <a:xfrm>
          <a:off x="6827066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"Hosted" Application</a:t>
          </a:r>
        </a:p>
      </dsp:txBody>
      <dsp:txXfrm>
        <a:off x="7542399" y="1228905"/>
        <a:ext cx="2146000" cy="1430666"/>
      </dsp:txXfrm>
    </dsp:sp>
    <dsp:sp modelId="{4957FCD2-C00D-924D-8978-4A2923D41ACF}">
      <dsp:nvSpPr>
        <dsp:cNvPr id="0" name=""/>
        <dsp:cNvSpPr/>
      </dsp:nvSpPr>
      <dsp:spPr>
        <a:xfrm>
          <a:off x="9902999" y="1228905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Container</a:t>
          </a:r>
        </a:p>
      </dsp:txBody>
      <dsp:txXfrm>
        <a:off x="10618332" y="1228905"/>
        <a:ext cx="2146000" cy="1430666"/>
      </dsp:txXfrm>
    </dsp:sp>
    <dsp:sp modelId="{23277351-464B-0F4A-9103-85EB66F9E9A1}">
      <dsp:nvSpPr>
        <dsp:cNvPr id="0" name=""/>
        <dsp:cNvSpPr/>
      </dsp:nvSpPr>
      <dsp:spPr>
        <a:xfrm>
          <a:off x="2097" y="3047403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Interface</a:t>
          </a:r>
        </a:p>
      </dsp:txBody>
      <dsp:txXfrm>
        <a:off x="863944" y="3047403"/>
        <a:ext cx="2585542" cy="1723694"/>
      </dsp:txXfrm>
    </dsp:sp>
    <dsp:sp modelId="{822ECEB7-5C17-EC41-83AE-A2E00E6B20DB}">
      <dsp:nvSpPr>
        <dsp:cNvPr id="0" name=""/>
        <dsp:cNvSpPr/>
      </dsp:nvSpPr>
      <dsp:spPr>
        <a:xfrm>
          <a:off x="3751133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Environment Variables</a:t>
          </a:r>
        </a:p>
      </dsp:txBody>
      <dsp:txXfrm>
        <a:off x="4466466" y="3193917"/>
        <a:ext cx="2146000" cy="1430666"/>
      </dsp:txXfrm>
    </dsp:sp>
    <dsp:sp modelId="{F5B0ADB5-C242-104B-ACD5-339017826A62}">
      <dsp:nvSpPr>
        <dsp:cNvPr id="0" name=""/>
        <dsp:cNvSpPr/>
      </dsp:nvSpPr>
      <dsp:spPr>
        <a:xfrm>
          <a:off x="6827066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Networking</a:t>
          </a:r>
        </a:p>
      </dsp:txBody>
      <dsp:txXfrm>
        <a:off x="7542399" y="3193917"/>
        <a:ext cx="2146000" cy="1430666"/>
      </dsp:txXfrm>
    </dsp:sp>
    <dsp:sp modelId="{5C1C5FAE-0CC7-224C-8C5A-58CFE9641821}">
      <dsp:nvSpPr>
        <dsp:cNvPr id="0" name=""/>
        <dsp:cNvSpPr/>
      </dsp:nvSpPr>
      <dsp:spPr>
        <a:xfrm>
          <a:off x="9902999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Files</a:t>
          </a:r>
        </a:p>
      </dsp:txBody>
      <dsp:txXfrm>
        <a:off x="10618332" y="3193917"/>
        <a:ext cx="2146000" cy="1430666"/>
      </dsp:txXfrm>
    </dsp:sp>
    <dsp:sp modelId="{87C45FD6-09EF-8B43-87C8-B541BF540EBD}">
      <dsp:nvSpPr>
        <dsp:cNvPr id="0" name=""/>
        <dsp:cNvSpPr/>
      </dsp:nvSpPr>
      <dsp:spPr>
        <a:xfrm>
          <a:off x="12978932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Deployment</a:t>
          </a:r>
        </a:p>
      </dsp:txBody>
      <dsp:txXfrm>
        <a:off x="13694265" y="3193917"/>
        <a:ext cx="2146000" cy="1430666"/>
      </dsp:txXfrm>
    </dsp:sp>
    <dsp:sp modelId="{70A27884-E108-084F-B7DA-EB4BB81D3621}">
      <dsp:nvSpPr>
        <dsp:cNvPr id="0" name=""/>
        <dsp:cNvSpPr/>
      </dsp:nvSpPr>
      <dsp:spPr>
        <a:xfrm>
          <a:off x="16054865" y="3193917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Platform behaviors (many more)</a:t>
          </a:r>
        </a:p>
      </dsp:txBody>
      <dsp:txXfrm>
        <a:off x="16770198" y="3193917"/>
        <a:ext cx="2146000" cy="1430666"/>
      </dsp:txXfrm>
    </dsp:sp>
    <dsp:sp modelId="{479EEBF2-D6BC-8A4A-A08F-A2034FA345BA}">
      <dsp:nvSpPr>
        <dsp:cNvPr id="0" name=""/>
        <dsp:cNvSpPr/>
      </dsp:nvSpPr>
      <dsp:spPr>
        <a:xfrm>
          <a:off x="2097" y="5012415"/>
          <a:ext cx="4309236" cy="1723694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260" tIns="24130" rIns="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Runtime Environment</a:t>
          </a:r>
        </a:p>
      </dsp:txBody>
      <dsp:txXfrm>
        <a:off x="863944" y="5012415"/>
        <a:ext cx="2585542" cy="1723694"/>
      </dsp:txXfrm>
    </dsp:sp>
    <dsp:sp modelId="{D2896C1D-F1E1-1F47-B3F8-6C20401EB118}">
      <dsp:nvSpPr>
        <dsp:cNvPr id="0" name=""/>
        <dsp:cNvSpPr/>
      </dsp:nvSpPr>
      <dsp:spPr>
        <a:xfrm>
          <a:off x="3751133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OS</a:t>
          </a:r>
        </a:p>
      </dsp:txBody>
      <dsp:txXfrm>
        <a:off x="4466466" y="5158929"/>
        <a:ext cx="2146000" cy="1430666"/>
      </dsp:txXfrm>
    </dsp:sp>
    <dsp:sp modelId="{C607BABD-CB67-7A45-9AB6-E5207B57CA4E}">
      <dsp:nvSpPr>
        <dsp:cNvPr id="0" name=""/>
        <dsp:cNvSpPr/>
      </dsp:nvSpPr>
      <dsp:spPr>
        <a:xfrm>
          <a:off x="6827066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FaaS</a:t>
          </a:r>
          <a:r>
            <a:rPr lang="en-US" sz="3100" kern="1200" dirty="0"/>
            <a:t> (Azure Functions)</a:t>
          </a:r>
        </a:p>
      </dsp:txBody>
      <dsp:txXfrm>
        <a:off x="7542399" y="5158929"/>
        <a:ext cx="2146000" cy="1430666"/>
      </dsp:txXfrm>
    </dsp:sp>
    <dsp:sp modelId="{9BD6B1E3-2C08-D442-BCA8-79368E6E7041}">
      <dsp:nvSpPr>
        <dsp:cNvPr id="0" name=""/>
        <dsp:cNvSpPr/>
      </dsp:nvSpPr>
      <dsp:spPr>
        <a:xfrm>
          <a:off x="9902999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Website PaaS (Azure Web Apps)</a:t>
          </a:r>
        </a:p>
      </dsp:txBody>
      <dsp:txXfrm>
        <a:off x="10618332" y="5158929"/>
        <a:ext cx="2146000" cy="1430666"/>
      </dsp:txXfrm>
    </dsp:sp>
    <dsp:sp modelId="{EF0E6B6E-83FD-2841-82F3-2A61F54B89DB}">
      <dsp:nvSpPr>
        <dsp:cNvPr id="0" name=""/>
        <dsp:cNvSpPr/>
      </dsp:nvSpPr>
      <dsp:spPr>
        <a:xfrm>
          <a:off x="12978932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Docker</a:t>
          </a:r>
        </a:p>
      </dsp:txBody>
      <dsp:txXfrm>
        <a:off x="13694265" y="5158929"/>
        <a:ext cx="2146000" cy="1430666"/>
      </dsp:txXfrm>
    </dsp:sp>
    <dsp:sp modelId="{FF624F80-14CB-5F46-B3CA-FD55D9D9E6F7}">
      <dsp:nvSpPr>
        <dsp:cNvPr id="0" name=""/>
        <dsp:cNvSpPr/>
      </dsp:nvSpPr>
      <dsp:spPr>
        <a:xfrm>
          <a:off x="16054865" y="5158929"/>
          <a:ext cx="3576666" cy="1430666"/>
        </a:xfrm>
        <a:prstGeom prst="chevron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Kubernetes</a:t>
          </a:r>
        </a:p>
      </dsp:txBody>
      <dsp:txXfrm>
        <a:off x="16770198" y="5158929"/>
        <a:ext cx="2146000" cy="14306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FCDB39-BBE1-2043-A753-9528DAAC9574}">
      <dsp:nvSpPr>
        <dsp:cNvPr id="0" name=""/>
        <dsp:cNvSpPr/>
      </dsp:nvSpPr>
      <dsp:spPr>
        <a:xfrm rot="21300000">
          <a:off x="1647379" y="2659377"/>
          <a:ext cx="15271053" cy="1336044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7BAAC9-F2F8-334C-BFBC-4BB19EE9645D}">
      <dsp:nvSpPr>
        <dsp:cNvPr id="0" name=""/>
        <dsp:cNvSpPr/>
      </dsp:nvSpPr>
      <dsp:spPr>
        <a:xfrm>
          <a:off x="2227897" y="332740"/>
          <a:ext cx="5569743" cy="2661920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F11B3B-5A03-2540-BC53-4A4E50963F92}">
      <dsp:nvSpPr>
        <dsp:cNvPr id="0" name=""/>
        <dsp:cNvSpPr/>
      </dsp:nvSpPr>
      <dsp:spPr>
        <a:xfrm>
          <a:off x="9839880" y="0"/>
          <a:ext cx="5941060" cy="279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Connect to database</a:t>
          </a:r>
        </a:p>
      </dsp:txBody>
      <dsp:txXfrm>
        <a:off x="9839880" y="0"/>
        <a:ext cx="5941060" cy="2795016"/>
      </dsp:txXfrm>
    </dsp:sp>
    <dsp:sp modelId="{E3307A2E-D6C1-A342-A363-6B29D6E4A1B3}">
      <dsp:nvSpPr>
        <dsp:cNvPr id="0" name=""/>
        <dsp:cNvSpPr/>
      </dsp:nvSpPr>
      <dsp:spPr>
        <a:xfrm>
          <a:off x="10768171" y="3660140"/>
          <a:ext cx="5569743" cy="2661920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BFBEC8-18D6-4440-A028-5ABB09A1F5C6}">
      <dsp:nvSpPr>
        <dsp:cNvPr id="0" name=""/>
        <dsp:cNvSpPr/>
      </dsp:nvSpPr>
      <dsp:spPr>
        <a:xfrm>
          <a:off x="2784871" y="3859784"/>
          <a:ext cx="5941060" cy="279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Environment variables</a:t>
          </a:r>
        </a:p>
      </dsp:txBody>
      <dsp:txXfrm>
        <a:off x="2784871" y="3859784"/>
        <a:ext cx="5941060" cy="279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1667F193-4663-3241-A3F4-47F649ECE6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CB45B4DB-116C-B740-A39B-BACD56C977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21200-539F-1341-850E-0E51CA3393E5}" type="datetimeFigureOut">
              <a:rPr lang="es-ES" smtClean="0"/>
              <a:t>27/9/20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2E5C9A1F-741A-0643-9D6F-5646EFABF2A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2EDB0FF9-18C9-EE4E-B63D-D264724A8E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800D35-1BEB-DD42-A2D5-314930B612F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1673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AEC1-1928-414E-A654-B09E4EE0B039}" type="datetimeFigureOut">
              <a:rPr lang="es-ES" smtClean="0"/>
              <a:t>27/9/20</a:t>
            </a:fld>
            <a:endParaRPr lang="es-ES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68F0C-750B-6440-A7B4-17C12343E5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320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39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696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9329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914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967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0227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2829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804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3214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07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7666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8953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690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4626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975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379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A68F0C-750B-6440-A7B4-17C12343E52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132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tif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tiff"/><Relationship Id="rId7" Type="http://schemas.openxmlformats.org/officeDocument/2006/relationships/image" Target="../media/image19.png"/><Relationship Id="rId12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11" Type="http://schemas.openxmlformats.org/officeDocument/2006/relationships/image" Target="../media/image9.emf"/><Relationship Id="rId5" Type="http://schemas.openxmlformats.org/officeDocument/2006/relationships/image" Target="../media/image7.emf"/><Relationship Id="rId10" Type="http://schemas.openxmlformats.org/officeDocument/2006/relationships/image" Target="../media/image17.w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2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D6FBFF6-842B-1548-97F6-C70C3948DA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0" y="4590765"/>
            <a:ext cx="17148312" cy="5948935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Title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presentation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A88B6BF-3F1E-0649-96E0-0F6C772422CE}"/>
              </a:ext>
            </a:extLst>
          </p:cNvPr>
          <p:cNvSpPr/>
          <p:nvPr userDrawn="1"/>
        </p:nvSpPr>
        <p:spPr>
          <a:xfrm>
            <a:off x="0" y="3788144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0B3CF5-ADDB-1747-879B-AC5F52D04B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7740" y="720900"/>
            <a:ext cx="3652322" cy="219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630C6-CBB4-E646-9A9D-D7F5EC0602D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53613" y="10033000"/>
            <a:ext cx="14528800" cy="3683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FAC687-766E-794F-B13E-6A04BCF86B6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79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8565384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009998-D1BD-3C46-A25A-33D1A35328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E2CF76-506D-4F47-BD6E-1035772778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2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9758553-1A2D-41EA-AE0B-0FFBFDC29359}"/>
              </a:ext>
            </a:extLst>
          </p:cNvPr>
          <p:cNvSpPr/>
          <p:nvPr userDrawn="1"/>
        </p:nvSpPr>
        <p:spPr>
          <a:xfrm>
            <a:off x="0" y="3283542"/>
            <a:ext cx="24382413" cy="9305787"/>
          </a:xfrm>
          <a:prstGeom prst="rect">
            <a:avLst/>
          </a:prstGeom>
          <a:solidFill>
            <a:srgbClr val="210140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3712757"/>
            <a:ext cx="18565384" cy="8647971"/>
          </a:xfrm>
        </p:spPr>
        <p:txBody>
          <a:bodyPr wrap="none">
            <a:noAutofit/>
          </a:bodyPr>
          <a:lstStyle>
            <a:lvl1pPr marL="0" indent="0">
              <a:lnSpc>
                <a:spcPts val="2000"/>
              </a:lnSpc>
              <a:spcBef>
                <a:spcPts val="600"/>
              </a:spcBef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914354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1828709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2743063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3657417" indent="0">
              <a:lnSpc>
                <a:spcPts val="2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s-ES" dirty="0" err="1"/>
              <a:t>Code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036E301F-C9C0-40D3-9E55-81DA64C68E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2123126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DC47D03-A8C8-BC40-AA83-9AC128E214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448819-7375-2345-8814-1C026D4D8F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905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012268"/>
            <a:ext cx="10404995" cy="7341658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BC808AA7-189A-FF41-8132-1C74D0AE6E6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E627DA-2FE4-2B4A-AE8B-1377905CFE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75C6C1-428A-CF49-A891-817F7E3F90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032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55202"/>
            <a:ext cx="18509831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20DF1C-D65C-3244-92ED-EC730E97B9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F295B-753B-8742-BB51-DF729DDE168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44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B6CA7-8D87-F748-90EE-450398508B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1D33-22BA-6A4F-9C46-9E612E7875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062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ent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140738" y="4929810"/>
            <a:ext cx="16690436" cy="4065430"/>
          </a:xfrm>
        </p:spPr>
        <p:txBody>
          <a:bodyPr>
            <a:normAutofit/>
          </a:bodyPr>
          <a:lstStyle>
            <a:lvl1pPr marL="0" marR="0" indent="0" algn="ctr" defTabSz="1828709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>
                <a:solidFill>
                  <a:srgbClr val="210140"/>
                </a:solidFill>
              </a:defRPr>
            </a:lvl1pPr>
            <a:lvl2pPr marL="914354" indent="0" algn="ctr">
              <a:buNone/>
              <a:defRPr sz="4800">
                <a:solidFill>
                  <a:srgbClr val="210140"/>
                </a:solidFill>
              </a:defRPr>
            </a:lvl2pPr>
            <a:lvl3pPr marL="1828709" indent="0" algn="ctr">
              <a:buNone/>
              <a:defRPr sz="4800"/>
            </a:lvl3pPr>
            <a:lvl4pPr marL="2743063" indent="0" algn="ctr">
              <a:buNone/>
              <a:defRPr sz="4800"/>
            </a:lvl4pPr>
            <a:lvl5pPr marL="3657417" indent="0" algn="ctr">
              <a:buNone/>
              <a:defRPr sz="4800"/>
            </a:lvl5pPr>
          </a:lstStyle>
          <a:p>
            <a:pPr marL="0" marR="0" lvl="0" indent="0" algn="ctr" defTabSz="1828709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Editar el estilo de texto del patrón</a:t>
            </a:r>
            <a:endParaRPr lang="es-ES" dirty="0">
              <a:solidFill>
                <a:srgbClr val="17202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7" name="Rectángulo 15">
            <a:extLst>
              <a:ext uri="{FF2B5EF4-FFF2-40B4-BE49-F238E27FC236}">
                <a16:creationId xmlns:a16="http://schemas.microsoft.com/office/drawing/2014/main" id="{2B85CC4A-8104-AD46-9EA0-6076ADD8F8F1}"/>
              </a:ext>
            </a:extLst>
          </p:cNvPr>
          <p:cNvSpPr/>
          <p:nvPr userDrawn="1"/>
        </p:nvSpPr>
        <p:spPr>
          <a:xfrm>
            <a:off x="19417172" y="9980028"/>
            <a:ext cx="1440000" cy="36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8736D9"/>
                </a:solidFill>
              </a:rPr>
              <a:t>  </a:t>
            </a:r>
          </a:p>
        </p:txBody>
      </p:sp>
      <p:pic>
        <p:nvPicPr>
          <p:cNvPr id="18" name="Imagen 2">
            <a:extLst>
              <a:ext uri="{FF2B5EF4-FFF2-40B4-BE49-F238E27FC236}">
                <a16:creationId xmlns:a16="http://schemas.microsoft.com/office/drawing/2014/main" id="{7432B428-984B-7A4E-8719-7DF3A3A7D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487" y="2847149"/>
            <a:ext cx="1111025" cy="1447699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4245539-B6DA-2444-81CA-151A784587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292637" y="10121993"/>
            <a:ext cx="3538537" cy="914400"/>
          </a:xfrm>
        </p:spPr>
        <p:txBody>
          <a:bodyPr rIns="0">
            <a:normAutofit/>
          </a:bodyPr>
          <a:lstStyle>
            <a:lvl1pPr marL="0" indent="0" algn="r">
              <a:buNone/>
              <a:defRPr sz="3200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Nombre</a:t>
            </a:r>
            <a:r>
              <a:rPr lang="en-US" dirty="0"/>
              <a:t> </a:t>
            </a:r>
            <a:r>
              <a:rPr lang="en-US" dirty="0" err="1"/>
              <a:t>Apellido</a:t>
            </a:r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A4E075-5CBF-1049-9AD3-867D0B49B9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8C8A0-C6DC-DA4A-8865-86236587C1A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30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d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3">
            <a:extLst>
              <a:ext uri="{FF2B5EF4-FFF2-40B4-BE49-F238E27FC236}">
                <a16:creationId xmlns:a16="http://schemas.microsoft.com/office/drawing/2014/main" id="{2415C733-85B8-1242-91AE-717DCE2B2351}"/>
              </a:ext>
            </a:extLst>
          </p:cNvPr>
          <p:cNvSpPr txBox="1"/>
          <p:nvPr userDrawn="1"/>
        </p:nvSpPr>
        <p:spPr>
          <a:xfrm>
            <a:off x="1457740" y="3414350"/>
            <a:ext cx="9643076" cy="2933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000"/>
              </a:lnSpc>
            </a:pP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…</a:t>
            </a:r>
          </a:p>
          <a:p>
            <a:pPr>
              <a:lnSpc>
                <a:spcPts val="11000"/>
              </a:lnSpc>
            </a:pP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11000" b="1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soon</a:t>
            </a:r>
            <a:r>
              <a:rPr lang="es-ES" sz="11000" b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sp>
        <p:nvSpPr>
          <p:cNvPr id="13" name="CuadroTexto 8">
            <a:extLst>
              <a:ext uri="{FF2B5EF4-FFF2-40B4-BE49-F238E27FC236}">
                <a16:creationId xmlns:a16="http://schemas.microsoft.com/office/drawing/2014/main" id="{3A2F0626-AF36-1F47-86ED-5EFE7E6BDAC2}"/>
              </a:ext>
            </a:extLst>
          </p:cNvPr>
          <p:cNvSpPr txBox="1"/>
          <p:nvPr userDrawn="1"/>
        </p:nvSpPr>
        <p:spPr>
          <a:xfrm>
            <a:off x="12192000" y="2196973"/>
            <a:ext cx="1219041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sponsors.</a:t>
            </a:r>
          </a:p>
          <a:p>
            <a:pPr algn="ctr">
              <a:lnSpc>
                <a:spcPts val="4500"/>
              </a:lnSpc>
            </a:pP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Without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whom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would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been</a:t>
            </a:r>
            <a:r>
              <a:rPr lang="es-ES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posible</a:t>
            </a:r>
            <a:r>
              <a:rPr lang="es-ES" sz="320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4" name="Imagen 16">
            <a:extLst>
              <a:ext uri="{FF2B5EF4-FFF2-40B4-BE49-F238E27FC236}">
                <a16:creationId xmlns:a16="http://schemas.microsoft.com/office/drawing/2014/main" id="{AEF98C3C-77F4-AB47-9E29-B3347BDAEB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124303" y="6170231"/>
            <a:ext cx="4320000" cy="922513"/>
          </a:xfrm>
          <a:prstGeom prst="rect">
            <a:avLst/>
          </a:prstGeom>
        </p:spPr>
      </p:pic>
      <p:pic>
        <p:nvPicPr>
          <p:cNvPr id="15" name="Imagen 2">
            <a:extLst>
              <a:ext uri="{FF2B5EF4-FFF2-40B4-BE49-F238E27FC236}">
                <a16:creationId xmlns:a16="http://schemas.microsoft.com/office/drawing/2014/main" id="{07BE5AEF-D62E-EC46-9B6D-E1C3C31556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044303" y="4214538"/>
            <a:ext cx="6480000" cy="110160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4331BFFF-22FD-A34E-8320-B231DEFB0E95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1" name="Picture 2" descr="https://www.dotnet2019.com/assets/sponsors/logo-ceu.png">
            <a:extLst>
              <a:ext uri="{FF2B5EF4-FFF2-40B4-BE49-F238E27FC236}">
                <a16:creationId xmlns:a16="http://schemas.microsoft.com/office/drawing/2014/main" id="{516A40DD-59DE-4A9A-8C23-968F362B48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820" y="9264388"/>
            <a:ext cx="2677432" cy="60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DD707FD-F7B2-4378-817F-08A860A82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142275" y="7947221"/>
            <a:ext cx="2677433" cy="524987"/>
          </a:xfrm>
          <a:prstGeom prst="rect">
            <a:avLst/>
          </a:prstGeom>
        </p:spPr>
      </p:pic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EC0428F4-E68F-4F60-AEF2-EAF6FC6A5059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510610050"/>
              </p:ext>
            </p:extLst>
          </p:nvPr>
        </p:nvGraphicFramePr>
        <p:xfrm>
          <a:off x="18914642" y="7894320"/>
          <a:ext cx="2445250" cy="6710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r:id="rId9" imgW="2729880" imgH="749160" progId="">
                  <p:embed/>
                </p:oleObj>
              </mc:Choice>
              <mc:Fallback>
                <p:oleObj r:id="rId9" imgW="2729880" imgH="7491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F6FE1280-CA08-4BF2-8C8F-B8D8A415762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14642" y="7894320"/>
                        <a:ext cx="2445250" cy="6710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6A7BCDFE-1D82-2C41-917D-36E117B6C8C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F40F66-2789-A741-B626-49AA3F52B955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20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10">
            <a:extLst>
              <a:ext uri="{FF2B5EF4-FFF2-40B4-BE49-F238E27FC236}">
                <a16:creationId xmlns:a16="http://schemas.microsoft.com/office/drawing/2014/main" id="{1AA6A439-9683-0641-B23F-8C6F1D61134C}"/>
              </a:ext>
            </a:extLst>
          </p:cNvPr>
          <p:cNvSpPr txBox="1"/>
          <p:nvPr userDrawn="1"/>
        </p:nvSpPr>
        <p:spPr>
          <a:xfrm>
            <a:off x="9329915" y="256590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ORGANIZATION</a:t>
            </a:r>
          </a:p>
        </p:txBody>
      </p:sp>
      <p:sp>
        <p:nvSpPr>
          <p:cNvPr id="14" name="CuadroTexto 10">
            <a:extLst>
              <a:ext uri="{FF2B5EF4-FFF2-40B4-BE49-F238E27FC236}">
                <a16:creationId xmlns:a16="http://schemas.microsoft.com/office/drawing/2014/main" id="{A083BF0E-60F6-274D-925A-A3A8BBEA4A59}"/>
              </a:ext>
            </a:extLst>
          </p:cNvPr>
          <p:cNvSpPr txBox="1"/>
          <p:nvPr userDrawn="1"/>
        </p:nvSpPr>
        <p:spPr>
          <a:xfrm>
            <a:off x="9329915" y="6111186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PLATINUM SPONSORS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1D1143A-F514-0149-AECC-5F02D95D9AC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Imagen 16">
            <a:extLst>
              <a:ext uri="{FF2B5EF4-FFF2-40B4-BE49-F238E27FC236}">
                <a16:creationId xmlns:a16="http://schemas.microsoft.com/office/drawing/2014/main" id="{F26597B6-6A06-AF41-A1D9-55581DB9FB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32825" y="7243629"/>
            <a:ext cx="5057490" cy="10800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A9E989C-D3E4-954E-B2B8-BA62006878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0579" y="3327238"/>
            <a:ext cx="8470589" cy="1440000"/>
          </a:xfrm>
          <a:prstGeom prst="rect">
            <a:avLst/>
          </a:prstGeom>
        </p:spPr>
      </p:pic>
      <p:sp>
        <p:nvSpPr>
          <p:cNvPr id="24" name="CuadroTexto 10">
            <a:extLst>
              <a:ext uri="{FF2B5EF4-FFF2-40B4-BE49-F238E27FC236}">
                <a16:creationId xmlns:a16="http://schemas.microsoft.com/office/drawing/2014/main" id="{38ED0BB3-7D94-5B45-94B5-F3F418E518ED}"/>
              </a:ext>
            </a:extLst>
          </p:cNvPr>
          <p:cNvSpPr txBox="1"/>
          <p:nvPr userDrawn="1"/>
        </p:nvSpPr>
        <p:spPr>
          <a:xfrm>
            <a:off x="9329915" y="11734872"/>
            <a:ext cx="572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b="1" i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</a:t>
            </a:r>
            <a:r>
              <a:rPr lang="es-ES" sz="6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sz="6000" b="1" i="0" err="1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es-ES" sz="6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!</a:t>
            </a:r>
          </a:p>
        </p:txBody>
      </p:sp>
      <p:pic>
        <p:nvPicPr>
          <p:cNvPr id="1026" name="Picture 2" descr="https://www.dotnet2019.com/assets/sponsors/logo-ceu.png">
            <a:extLst>
              <a:ext uri="{FF2B5EF4-FFF2-40B4-BE49-F238E27FC236}">
                <a16:creationId xmlns:a16="http://schemas.microsoft.com/office/drawing/2014/main" id="{B83203AF-8512-43E0-8E49-DDAE7BE95EF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9725" y="10248909"/>
            <a:ext cx="33813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230209E-7776-4D46-ABA2-6BDE3A7DE2CD}"/>
              </a:ext>
            </a:extLst>
          </p:cNvPr>
          <p:cNvSpPr txBox="1"/>
          <p:nvPr userDrawn="1"/>
        </p:nvSpPr>
        <p:spPr>
          <a:xfrm>
            <a:off x="9335354" y="9268045"/>
            <a:ext cx="5722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COLLABORATORS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F791A-CF16-784B-8C34-45D087B9E34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264641-EDF9-704B-A062-CCD52BA146B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14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 userDrawn="1">
          <p15:clr>
            <a:srgbClr val="FBAE40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4923" y="9781848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693222" y="3142768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04923" y="10964670"/>
            <a:ext cx="7066852" cy="6740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2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8" name="Marcador de posición de texto 27">
            <a:extLst>
              <a:ext uri="{FF2B5EF4-FFF2-40B4-BE49-F238E27FC236}">
                <a16:creationId xmlns:a16="http://schemas.microsoft.com/office/drawing/2014/main" id="{2A4BBD6A-0570-FE4A-B9F0-542092257E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050948" y="6024384"/>
            <a:ext cx="13540765" cy="6307016"/>
          </a:xfr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320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Brief</a:t>
            </a:r>
            <a:r>
              <a:rPr lang="es-ES" dirty="0"/>
              <a:t> </a:t>
            </a:r>
            <a:r>
              <a:rPr lang="es-ES" dirty="0" err="1"/>
              <a:t>description</a:t>
            </a:r>
            <a:r>
              <a:rPr lang="es-ES" dirty="0"/>
              <a:t> </a:t>
            </a:r>
            <a:r>
              <a:rPr lang="es-ES" dirty="0" err="1"/>
              <a:t>about</a:t>
            </a:r>
            <a:r>
              <a:rPr lang="es-ES" dirty="0"/>
              <a:t> me</a:t>
            </a:r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050948" y="3142768"/>
            <a:ext cx="13540765" cy="1357615"/>
          </a:xfrm>
        </p:spPr>
        <p:txBody>
          <a:bodyPr>
            <a:noAutofit/>
          </a:bodyPr>
          <a:lstStyle>
            <a:lvl1pPr marL="0" indent="0">
              <a:buNone/>
              <a:defRPr sz="8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2672" y="4561254"/>
            <a:ext cx="13540765" cy="806638"/>
          </a:xfrm>
        </p:spPr>
        <p:txBody>
          <a:bodyPr>
            <a:noAutofit/>
          </a:bodyPr>
          <a:lstStyle>
            <a:lvl1pPr marL="0" indent="0">
              <a:buNone/>
              <a:defRPr sz="44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6EDC8D-6377-AB4E-B889-C57AD7ED68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55730E-A27E-BA45-B1E1-AA3C52556B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5A9CE0-AED0-984C-8599-F7684C5B1A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1556" y="11503509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A52097F-7182-6E41-A00C-24F0D23D4FB8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109855" y="2946822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11" name="Text Placeholder 18">
            <a:extLst>
              <a:ext uri="{FF2B5EF4-FFF2-40B4-BE49-F238E27FC236}">
                <a16:creationId xmlns:a16="http://schemas.microsoft.com/office/drawing/2014/main" id="{1AC6F122-823E-7147-9333-56DD0650A6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21556" y="12147492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30" name="Marcador de posición de texto 29">
            <a:extLst>
              <a:ext uri="{FF2B5EF4-FFF2-40B4-BE49-F238E27FC236}">
                <a16:creationId xmlns:a16="http://schemas.microsoft.com/office/drawing/2014/main" id="{AFB1AB09-4D38-1F48-9826-346B694A76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231599" y="9194390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31" name="Marcador de posición de texto 29">
            <a:extLst>
              <a:ext uri="{FF2B5EF4-FFF2-40B4-BE49-F238E27FC236}">
                <a16:creationId xmlns:a16="http://schemas.microsoft.com/office/drawing/2014/main" id="{F4399FFF-C1A3-F845-B142-D6A4C53182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43323" y="10351619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F0993279-8EF0-EC4F-820C-9747BD5C579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A7554CA-2594-45F6-B113-67937713941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797681" y="11508952"/>
            <a:ext cx="7066852" cy="715627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@</a:t>
            </a:r>
            <a:r>
              <a:rPr lang="en-US" dirty="0" err="1"/>
              <a:t>twitteraccount</a:t>
            </a:r>
            <a:endParaRPr lang="es-ES" dirty="0"/>
          </a:p>
        </p:txBody>
      </p:sp>
      <p:sp>
        <p:nvSpPr>
          <p:cNvPr id="22" name="Picture Placeholder 6">
            <a:extLst>
              <a:ext uri="{FF2B5EF4-FFF2-40B4-BE49-F238E27FC236}">
                <a16:creationId xmlns:a16="http://schemas.microsoft.com/office/drawing/2014/main" id="{D5959A6E-2880-47AC-AB27-EC5131671748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>
            <a:off x="14385980" y="2952265"/>
            <a:ext cx="5890254" cy="5887675"/>
          </a:xfrm>
          <a:prstGeom prst="ellipse">
            <a:avLst/>
          </a:prstGeom>
          <a:ln w="76200">
            <a:solidFill>
              <a:srgbClr val="210140"/>
            </a:solidFill>
          </a:ln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8130955-A1BC-4F20-A04A-0ADE02B38B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797681" y="12152935"/>
            <a:ext cx="7066852" cy="646331"/>
          </a:xfrm>
        </p:spPr>
        <p:txBody>
          <a:bodyPr wrap="square">
            <a:spAutoFit/>
          </a:bodyPr>
          <a:lstStyle>
            <a:lvl1pPr marL="0" indent="0" algn="ctr">
              <a:buNone/>
              <a:defRPr sz="40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 err="1"/>
              <a:t>name@mail.com</a:t>
            </a:r>
            <a:endParaRPr lang="es-ES" dirty="0"/>
          </a:p>
        </p:txBody>
      </p:sp>
      <p:sp>
        <p:nvSpPr>
          <p:cNvPr id="24" name="Marcador de posición de texto 29">
            <a:extLst>
              <a:ext uri="{FF2B5EF4-FFF2-40B4-BE49-F238E27FC236}">
                <a16:creationId xmlns:a16="http://schemas.microsoft.com/office/drawing/2014/main" id="{B4499CFC-DA52-4BD3-BF6E-683D6B1EF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507724" y="9199833"/>
            <a:ext cx="9590291" cy="1007918"/>
          </a:xfrm>
        </p:spPr>
        <p:txBody>
          <a:bodyPr>
            <a:noAutofit/>
          </a:bodyPr>
          <a:lstStyle>
            <a:lvl1pPr marL="0" indent="0" algn="ctr">
              <a:buNone/>
              <a:defRPr sz="65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endParaRPr lang="es-ES" dirty="0"/>
          </a:p>
        </p:txBody>
      </p:sp>
      <p:sp>
        <p:nvSpPr>
          <p:cNvPr id="25" name="Marcador de posición de texto 29">
            <a:extLst>
              <a:ext uri="{FF2B5EF4-FFF2-40B4-BE49-F238E27FC236}">
                <a16:creationId xmlns:a16="http://schemas.microsoft.com/office/drawing/2014/main" id="{4640C3DD-4938-4F21-B409-7DF554C97E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519448" y="10357062"/>
            <a:ext cx="9590291" cy="806638"/>
          </a:xfrm>
        </p:spPr>
        <p:txBody>
          <a:bodyPr>
            <a:noAutofit/>
          </a:bodyPr>
          <a:lstStyle>
            <a:lvl1pPr marL="0" indent="0" algn="ctr">
              <a:buNone/>
              <a:defRPr sz="4200" b="0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914354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828709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2743063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3657417" indent="0">
              <a:buNone/>
              <a:defRPr sz="8000" b="1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job</a:t>
            </a:r>
            <a:endParaRPr lang="es-E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5B3362-ABD4-E640-93F5-EDA21E5A6A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7E0DB3-5880-FC4F-AD65-2E09443701E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49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AC5E373-74CE-0D4F-BB7B-8A603DE16671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B84A7-B9E4-A949-8414-E8FFF1FD3E7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85512" y="3397644"/>
            <a:ext cx="8851900" cy="732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1046B-473A-F24A-8E18-73EB1FC85B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6E7163-9738-2841-9661-C58F8A2569A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5BD089F-097C-9B46-BA5E-165265D1001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ABB188C-CB12-D649-A8B9-3E74964DF613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AD713D-D9E6-9046-9BB8-00D48E0D5A1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8354" y="3195574"/>
            <a:ext cx="7294797" cy="7154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368DC9-C813-5041-A24E-2E62382A95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B33111-0D08-5142-92F4-48FF79BA076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0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C7B803-8CBC-5D4E-92A0-0CBDBD02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57741" y="2937955"/>
            <a:ext cx="11906568" cy="8363091"/>
          </a:xfrm>
        </p:spPr>
        <p:txBody>
          <a:bodyPr anchor="t" anchorCtr="0">
            <a:normAutofit/>
          </a:bodyPr>
          <a:lstStyle>
            <a:lvl1pPr algn="l">
              <a:defRPr sz="10000" b="1" i="0">
                <a:solidFill>
                  <a:srgbClr val="21014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s-ES" dirty="0"/>
              <a:t>[</a:t>
            </a:r>
            <a:r>
              <a:rPr lang="es-ES" dirty="0" err="1"/>
              <a:t>Section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]</a:t>
            </a:r>
            <a:endParaRPr lang="en-U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C89470C-BE17-5243-A081-9A3BACF651DD}"/>
              </a:ext>
            </a:extLst>
          </p:cNvPr>
          <p:cNvSpPr/>
          <p:nvPr userDrawn="1"/>
        </p:nvSpPr>
        <p:spPr>
          <a:xfrm>
            <a:off x="0" y="2133600"/>
            <a:ext cx="3732740" cy="144000"/>
          </a:xfrm>
          <a:prstGeom prst="rect">
            <a:avLst/>
          </a:prstGeom>
          <a:solidFill>
            <a:srgbClr val="8736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9609C3-9FA1-F548-B3C7-833847D9E32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95623A-2836-244B-AA18-12C4B942360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39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8565384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8" y="5976000"/>
            <a:ext cx="18565384" cy="6654876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B841E858-A3E1-9349-85DD-D82B8F9FDE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8565384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21E2ED-798C-534F-B578-10484DC3AE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00757-57BD-B144-9B66-D7F72BF020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12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+photo"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0738" y="2162435"/>
            <a:ext cx="10404995" cy="2651126"/>
          </a:xfrm>
        </p:spPr>
        <p:txBody>
          <a:bodyPr>
            <a:normAutofit/>
          </a:bodyPr>
          <a:lstStyle>
            <a:lvl1pPr>
              <a:defRPr sz="7200" b="1">
                <a:solidFill>
                  <a:srgbClr val="210140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0739" y="5975660"/>
            <a:ext cx="9880062" cy="6378265"/>
          </a:xfr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210140"/>
                </a:solidFill>
              </a:defRPr>
            </a:lvl1pPr>
            <a:lvl2pPr marL="914354" indent="0">
              <a:buNone/>
              <a:defRPr sz="3200">
                <a:solidFill>
                  <a:srgbClr val="210140"/>
                </a:solidFill>
              </a:defRPr>
            </a:lvl2pPr>
            <a:lvl3pPr marL="1828709" indent="0">
              <a:buNone/>
              <a:defRPr sz="3200">
                <a:solidFill>
                  <a:srgbClr val="210140"/>
                </a:solidFill>
              </a:defRPr>
            </a:lvl3pPr>
            <a:lvl4pPr marL="2743063" indent="0">
              <a:buNone/>
              <a:defRPr sz="3200">
                <a:solidFill>
                  <a:srgbClr val="210140"/>
                </a:solidFill>
              </a:defRPr>
            </a:lvl4pPr>
            <a:lvl5pPr marL="3657417" indent="0">
              <a:buNone/>
              <a:defRPr sz="3200">
                <a:solidFill>
                  <a:srgbClr val="2101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CA81737-0AD0-2646-9B7D-EF7F1B316A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0738" y="4841393"/>
            <a:ext cx="10404995" cy="801641"/>
          </a:xfrm>
        </p:spPr>
        <p:txBody>
          <a:bodyPr/>
          <a:lstStyle>
            <a:lvl1pPr marL="0" indent="0">
              <a:buNone/>
              <a:defRPr sz="5400" b="1">
                <a:solidFill>
                  <a:srgbClr val="210140"/>
                </a:solidFill>
              </a:defRPr>
            </a:lvl1pPr>
          </a:lstStyle>
          <a:p>
            <a:pPr lvl="0"/>
            <a:r>
              <a:rPr lang="en-US" dirty="0"/>
              <a:t>Subtitle</a:t>
            </a:r>
            <a:endParaRPr lang="es-E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04257E0-461B-F247-B54D-5ED9EEBB5B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986000" y="2162435"/>
            <a:ext cx="7606152" cy="1019175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8A797E-05EB-F345-8B81-06ED2FB6F0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20738" y="914401"/>
            <a:ext cx="3515417" cy="476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917AB1-9B5D-2849-884A-74EFE7F57B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9567951" y="1049469"/>
            <a:ext cx="3032566" cy="35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23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rgbClr val="8736D9"/>
                </a:solidFill>
              </a:defRPr>
            </a:lvl1pPr>
          </a:lstStyle>
          <a:p>
            <a:fld id="{608335E2-14BF-F246-8200-622169DBE8EA}" type="datetimeFigureOut">
              <a:rPr lang="es-ES" smtClean="0"/>
              <a:pPr/>
              <a:t>27/9/20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rgbClr val="8736D9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8736D9"/>
                </a:solidFill>
              </a:defRPr>
            </a:lvl1pPr>
          </a:lstStyle>
          <a:p>
            <a:fld id="{D6D5E3BC-0B6F-0641-B503-95411F2D8869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232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1" r:id="rId2"/>
    <p:sldLayoutId id="2147483693" r:id="rId3"/>
    <p:sldLayoutId id="2147483684" r:id="rId4"/>
    <p:sldLayoutId id="2147483682" r:id="rId5"/>
    <p:sldLayoutId id="2147483690" r:id="rId6"/>
    <p:sldLayoutId id="2147483683" r:id="rId7"/>
    <p:sldLayoutId id="2147483687" r:id="rId8"/>
    <p:sldLayoutId id="2147483685" r:id="rId9"/>
    <p:sldLayoutId id="2147483688" r:id="rId10"/>
    <p:sldLayoutId id="2147483692" r:id="rId11"/>
    <p:sldLayoutId id="2147483686" r:id="rId12"/>
    <p:sldLayoutId id="2147483678" r:id="rId13"/>
    <p:sldLayoutId id="2147483679" r:id="rId14"/>
    <p:sldLayoutId id="2147483674" r:id="rId15"/>
    <p:sldLayoutId id="2147483689" r:id="rId16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rgbClr val="210140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210140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210140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210140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210140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am.dev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insights.stackoverflow.com/survey/2020#technology-learning-new-tech-frequenc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CE5BB34-F879-F24F-B5F0-665031D6B7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Discovering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</a:t>
            </a:r>
            <a:r>
              <a:rPr lang="es-ES" dirty="0" err="1"/>
              <a:t>superpowers</a:t>
            </a:r>
            <a:r>
              <a:rPr lang="es-ES" dirty="0"/>
              <a:t>!</a:t>
            </a:r>
            <a:br>
              <a:rPr lang="es-ES" dirty="0"/>
            </a:br>
            <a:br>
              <a:rPr lang="es-ES" dirty="0"/>
            </a:br>
            <a:r>
              <a:rPr lang="es-ES" sz="7200" dirty="0" err="1"/>
              <a:t>Understanding</a:t>
            </a:r>
            <a:r>
              <a:rPr lang="es-ES" sz="7200" dirty="0"/>
              <a:t> Cloud </a:t>
            </a:r>
            <a:r>
              <a:rPr lang="es-ES" sz="7200" dirty="0" err="1"/>
              <a:t>Application</a:t>
            </a:r>
            <a:r>
              <a:rPr lang="es-ES" sz="7200" dirty="0"/>
              <a:t> </a:t>
            </a:r>
            <a:r>
              <a:rPr lang="es-ES" sz="7200" dirty="0" err="1"/>
              <a:t>Models</a:t>
            </a:r>
            <a:endParaRPr lang="es-ES" sz="7200" dirty="0"/>
          </a:p>
        </p:txBody>
      </p:sp>
    </p:spTree>
    <p:extLst>
      <p:ext uri="{BB962C8B-B14F-4D97-AF65-F5344CB8AC3E}">
        <p14:creationId xmlns:p14="http://schemas.microsoft.com/office/powerpoint/2010/main" val="414225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2289A-47FE-5943-9A73-5D7EE5476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 talk to developers…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48CE3D-32AC-EA4C-9E38-3089CD386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Learning cloud technologies like Kubernetes or Docker is frustrating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Development and production are different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800" dirty="0"/>
              <a:t>My theories: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dirty="0"/>
              <a:t>We deploy as the</a:t>
            </a:r>
            <a:r>
              <a:rPr lang="en-US" sz="4800" i="1" dirty="0"/>
              <a:t> last</a:t>
            </a:r>
            <a:r>
              <a:rPr lang="en-US" sz="4800" dirty="0"/>
              <a:t> step … it </a:t>
            </a:r>
            <a:r>
              <a:rPr lang="en-US" sz="4800" i="1" dirty="0"/>
              <a:t>works on my machine </a:t>
            </a:r>
            <a:r>
              <a:rPr lang="en-US" sz="4800" dirty="0"/>
              <a:t>and then …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dirty="0"/>
              <a:t>We become </a:t>
            </a:r>
            <a:r>
              <a:rPr lang="en-US" sz="4800" i="1" dirty="0"/>
              <a:t>users</a:t>
            </a:r>
            <a:r>
              <a:rPr lang="en-US" sz="4800" dirty="0"/>
              <a:t> ... we learn someone else’s software but ... 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800" b="1" dirty="0"/>
              <a:t>The concepts we understand don’t </a:t>
            </a:r>
            <a:r>
              <a:rPr lang="en-US" sz="4800" b="1"/>
              <a:t>match the </a:t>
            </a:r>
            <a:r>
              <a:rPr lang="en-US" sz="4800" b="1" dirty="0"/>
              <a:t>features offered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73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6962-BCA9-0948-A480-1384F5FD7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Impedance mismatch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10A94D6-AADF-8F4A-A494-7A7EB7803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7961194"/>
              </p:ext>
            </p:extLst>
          </p:nvPr>
        </p:nvGraphicFramePr>
        <p:xfrm>
          <a:off x="4140200" y="5975350"/>
          <a:ext cx="18565813" cy="665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837E32-F45D-9547-9D9B-6D29B190F2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Alternate title: Different levels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73389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B134632-B8A0-FE4E-BCBD-C00E90BC5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Yak Shaving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47D04D-7CA0-2D4C-AD9E-0418A2E96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To connect to a database we must: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Choose an environment variable 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Figure out the right connection string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Figure out how to set an environment variable in the deployment platform (without checking in a secret)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Test it in production (and repeat if you got it wrong)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Now figure out the next problem and repeat</a:t>
            </a:r>
          </a:p>
          <a:p>
            <a:endParaRPr lang="en-US" dirty="0"/>
          </a:p>
        </p:txBody>
      </p:sp>
      <p:pic>
        <p:nvPicPr>
          <p:cNvPr id="2050" name="Picture 2" descr="How to Shave a Yak. We've all been there. You've got a… | by Grady | Vena  Engineering | Medium">
            <a:extLst>
              <a:ext uri="{FF2B5EF4-FFF2-40B4-BE49-F238E27FC236}">
                <a16:creationId xmlns:a16="http://schemas.microsoft.com/office/drawing/2014/main" id="{6B0672C0-EFB4-554E-8B8B-61F126E17915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" r="543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43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ED0EC8-27EE-7A41-94F3-80627EC3D6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Applying systematic thinking</a:t>
            </a:r>
            <a:br>
              <a:rPr lang="en-US" dirty="0"/>
            </a:br>
            <a:r>
              <a:rPr lang="en-US" dirty="0"/>
              <a:t> - </a:t>
            </a:r>
            <a:r>
              <a:rPr lang="en-US" sz="4400" dirty="0"/>
              <a:t>the humble process</a:t>
            </a:r>
          </a:p>
        </p:txBody>
      </p:sp>
    </p:spTree>
    <p:extLst>
      <p:ext uri="{BB962C8B-B14F-4D97-AF65-F5344CB8AC3E}">
        <p14:creationId xmlns:p14="http://schemas.microsoft.com/office/powerpoint/2010/main" val="357137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E3957B-C759-F542-AA91-D78B6B1A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868FAC-0FDC-2B4D-8BB8-0F5628D4C0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5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686B9D-4B93-DC4B-BA28-E91D47FCA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then for a long time </a:t>
            </a:r>
            <a:r>
              <a:rPr lang="en-US"/>
              <a:t>nothing happened…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7C3C3-01E4-C84A-96AF-F31C3DECE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91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997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E543A3-7692-C147-A74E-B35DCA28D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506" y="3892550"/>
            <a:ext cx="9169400" cy="593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195EE0-7AB6-E34F-AED0-E7FB8E71E59C}"/>
              </a:ext>
            </a:extLst>
          </p:cNvPr>
          <p:cNvSpPr txBox="1"/>
          <p:nvPr/>
        </p:nvSpPr>
        <p:spPr>
          <a:xfrm>
            <a:off x="2644346" y="11046941"/>
            <a:ext cx="837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CNCF survey https://</a:t>
            </a:r>
            <a:r>
              <a:rPr lang="en-US" dirty="0" err="1"/>
              <a:t>www.cncf.io</a:t>
            </a:r>
            <a:r>
              <a:rPr lang="en-US" dirty="0"/>
              <a:t>/wp-content/uploads/2020/08/</a:t>
            </a:r>
            <a:r>
              <a:rPr lang="en-US" dirty="0" err="1"/>
              <a:t>CNCF_Survey_Report.pdf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5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F5C773A-5BB4-48A2-BDC7-1C17D3880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@</a:t>
            </a:r>
            <a:r>
              <a:rPr lang="es-ES" dirty="0" err="1"/>
              <a:t>aVerySpicyBoi</a:t>
            </a:r>
            <a:endParaRPr lang="es-E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4AAA2-DEAC-44DA-9BC9-0F280193D7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s-ES" dirty="0" err="1"/>
              <a:t>rynowak</a:t>
            </a:r>
            <a:r>
              <a:rPr lang="es-ES" dirty="0"/>
              <a:t> (</a:t>
            </a:r>
            <a:r>
              <a:rPr lang="es-ES" dirty="0" err="1"/>
              <a:t>github</a:t>
            </a:r>
            <a:r>
              <a:rPr lang="es-ES" dirty="0"/>
              <a:t>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CDB220-4B0D-4B69-AE78-837FE529DD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ES" dirty="0" err="1"/>
              <a:t>Formerly</a:t>
            </a:r>
            <a:r>
              <a:rPr lang="es-ES" dirty="0"/>
              <a:t>: ASP.NET Core </a:t>
            </a:r>
            <a:r>
              <a:rPr lang="es-ES" dirty="0" err="1"/>
              <a:t>architect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MVC/</a:t>
            </a:r>
            <a:r>
              <a:rPr lang="es-ES" dirty="0" err="1"/>
              <a:t>Razor</a:t>
            </a:r>
            <a:r>
              <a:rPr lang="es-ES" dirty="0"/>
              <a:t>/</a:t>
            </a:r>
            <a:r>
              <a:rPr lang="es-ES" dirty="0" err="1"/>
              <a:t>Blazor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Current</a:t>
            </a:r>
            <a:r>
              <a:rPr lang="es-ES" dirty="0"/>
              <a:t> </a:t>
            </a:r>
            <a:r>
              <a:rPr lang="es-ES" dirty="0" err="1"/>
              <a:t>Focus</a:t>
            </a:r>
            <a:r>
              <a:rPr lang="es-ES" dirty="0"/>
              <a:t>: Open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- </a:t>
            </a:r>
            <a:r>
              <a:rPr lang="es-ES" dirty="0">
                <a:hlinkClick r:id="rId3"/>
              </a:rPr>
              <a:t>https://oam.dev/</a:t>
            </a:r>
            <a:endParaRPr lang="es-ES" dirty="0"/>
          </a:p>
          <a:p>
            <a:endParaRPr lang="es-ES" dirty="0"/>
          </a:p>
          <a:p>
            <a:r>
              <a:rPr lang="es-ES" dirty="0"/>
              <a:t>I </a:t>
            </a:r>
            <a:r>
              <a:rPr lang="es-ES" dirty="0" err="1"/>
              <a:t>like</a:t>
            </a:r>
            <a:r>
              <a:rPr lang="es-ES" dirty="0"/>
              <a:t>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Designing</a:t>
            </a:r>
            <a:r>
              <a:rPr lang="es-ES" dirty="0"/>
              <a:t> </a:t>
            </a:r>
            <a:r>
              <a:rPr lang="es-ES" dirty="0" err="1"/>
              <a:t>useful</a:t>
            </a:r>
            <a:r>
              <a:rPr lang="es-ES" dirty="0"/>
              <a:t>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developers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/>
              <a:t>Open </a:t>
            </a:r>
            <a:r>
              <a:rPr lang="es-ES" dirty="0" err="1"/>
              <a:t>Source</a:t>
            </a:r>
            <a:endParaRPr lang="es-E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dirty="0" err="1"/>
              <a:t>Lots</a:t>
            </a:r>
            <a:r>
              <a:rPr lang="es-ES" dirty="0"/>
              <a:t> of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languages</a:t>
            </a:r>
            <a:r>
              <a:rPr lang="es-ES" dirty="0"/>
              <a:t> and </a:t>
            </a:r>
            <a:r>
              <a:rPr lang="es-ES" dirty="0" err="1"/>
              <a:t>technologies</a:t>
            </a:r>
            <a:endParaRPr lang="es-E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3E41F4-D571-46F0-B565-9F3D8E6325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err="1"/>
              <a:t>Ryan</a:t>
            </a:r>
            <a:r>
              <a:rPr lang="es-ES"/>
              <a:t> </a:t>
            </a:r>
            <a:r>
              <a:rPr lang="es-ES" err="1"/>
              <a:t>Nowak</a:t>
            </a:r>
            <a:endParaRPr lang="es-E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D1FF54-6E58-427F-9B1F-A901F2A7F5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Incubations</a:t>
            </a:r>
            <a:r>
              <a:rPr lang="es-ES" dirty="0"/>
              <a:t> (</a:t>
            </a:r>
            <a:r>
              <a:rPr lang="es-ES" dirty="0" err="1"/>
              <a:t>Azure</a:t>
            </a:r>
            <a:r>
              <a:rPr lang="es-ES" dirty="0"/>
              <a:t> </a:t>
            </a:r>
            <a:r>
              <a:rPr lang="es-ES" dirty="0" err="1"/>
              <a:t>CTO’s</a:t>
            </a:r>
            <a:r>
              <a:rPr lang="es-ES" dirty="0"/>
              <a:t> Office)</a:t>
            </a:r>
          </a:p>
        </p:txBody>
      </p:sp>
      <p:pic>
        <p:nvPicPr>
          <p:cNvPr id="8" name="Picture Placeholder 14">
            <a:extLst>
              <a:ext uri="{FF2B5EF4-FFF2-40B4-BE49-F238E27FC236}">
                <a16:creationId xmlns:a16="http://schemas.microsoft.com/office/drawing/2014/main" id="{D187A09F-D53E-418F-853C-0131A195707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8" b="10068"/>
          <a:stretch/>
        </p:blipFill>
        <p:spPr>
          <a:xfrm>
            <a:off x="1693863" y="3143250"/>
            <a:ext cx="5889625" cy="5886450"/>
          </a:xfrm>
        </p:spPr>
      </p:pic>
    </p:spTree>
    <p:extLst>
      <p:ext uri="{BB962C8B-B14F-4D97-AF65-F5344CB8AC3E}">
        <p14:creationId xmlns:p14="http://schemas.microsoft.com/office/powerpoint/2010/main" val="389797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6609D3-87DA-6749-8BEF-87F59B65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US" sz="3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D1DC83-F4A4-1440-8560-B31605918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What is an Application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think systematically about cloud runtimes?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/>
              <a:t>Superpowers!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learn new cloud technologies faster?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be more productive?</a:t>
            </a:r>
          </a:p>
          <a:p>
            <a:pPr marL="1371554" lvl="1" indent="-457200">
              <a:buFont typeface="Arial" panose="020B0604020202020204" pitchFamily="34" charset="0"/>
              <a:buChar char="•"/>
            </a:pPr>
            <a:r>
              <a:rPr lang="en-US" sz="4400" dirty="0"/>
              <a:t>How can we write application code that’s more flexible?</a:t>
            </a:r>
          </a:p>
        </p:txBody>
      </p:sp>
    </p:spTree>
    <p:extLst>
      <p:ext uri="{BB962C8B-B14F-4D97-AF65-F5344CB8AC3E}">
        <p14:creationId xmlns:p14="http://schemas.microsoft.com/office/powerpoint/2010/main" val="79838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660359-269A-1A4B-827E-C1126944E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often do you learn a new technology?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AF2416-F4B6-BF4A-89D8-B24CEE2D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83651" y="4621427"/>
            <a:ext cx="18415110" cy="62940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C5B3F-057A-D246-9E9E-46E7339A78A3}"/>
              </a:ext>
            </a:extLst>
          </p:cNvPr>
          <p:cNvSpPr txBox="1"/>
          <p:nvPr/>
        </p:nvSpPr>
        <p:spPr>
          <a:xfrm>
            <a:off x="1285103" y="11813059"/>
            <a:ext cx="1660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</a:t>
            </a:r>
            <a:r>
              <a:rPr lang="en-US" dirty="0">
                <a:hlinkClick r:id="rId4"/>
              </a:rPr>
              <a:t>Stack Overflow 2020 developer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86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F5E7D7-FA21-F14A-A464-547524013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  <a:r>
              <a:rPr lang="en-US" baseline="0" dirty="0"/>
              <a:t> in 2020</a:t>
            </a:r>
            <a:endParaRPr lang="en-US" dirty="0"/>
          </a:p>
        </p:txBody>
      </p:sp>
      <p:pic>
        <p:nvPicPr>
          <p:cNvPr id="15" name="Content Placeholder 14" descr="A spicy meme about moving to a new team at work during 2020.">
            <a:extLst>
              <a:ext uri="{FF2B5EF4-FFF2-40B4-BE49-F238E27FC236}">
                <a16:creationId xmlns:a16="http://schemas.microsoft.com/office/drawing/2014/main" id="{2445C6E8-FD99-2B40-8E99-E2B30DFB6D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549" y="5045973"/>
            <a:ext cx="13389184" cy="65075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1BE424-6085-7341-8FA6-43F535DD5A8F}"/>
              </a:ext>
            </a:extLst>
          </p:cNvPr>
          <p:cNvSpPr txBox="1"/>
          <p:nvPr/>
        </p:nvSpPr>
        <p:spPr>
          <a:xfrm>
            <a:off x="14545734" y="2669059"/>
            <a:ext cx="912981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In the last few years: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I’ve had many conversations with .NET developers about microservices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We organize surveys, interviews, and trials for .NET microservices tech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Everything </a:t>
            </a:r>
            <a:r>
              <a:rPr lang="en-US" i="1" dirty="0"/>
              <a:t>except your code </a:t>
            </a:r>
            <a:r>
              <a:rPr lang="en-US" dirty="0"/>
              <a:t>is a pain point for developers!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 I moved to Azure: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r>
              <a:rPr lang="en-US" dirty="0"/>
              <a:t>Now I’m working on solutions to these problems</a:t>
            </a:r>
          </a:p>
          <a:p>
            <a:pPr marL="1485843" lvl="1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37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8A21A5B-0B5B-7A43-9A96-C54BF4DB1E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an Application Model?</a:t>
            </a:r>
          </a:p>
        </p:txBody>
      </p:sp>
    </p:spTree>
    <p:extLst>
      <p:ext uri="{BB962C8B-B14F-4D97-AF65-F5344CB8AC3E}">
        <p14:creationId xmlns:p14="http://schemas.microsoft.com/office/powerpoint/2010/main" val="1026579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D05BDA-EFEE-C248-BC1B-E65EACE19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Application Model describes the interface between software components and a runtime environment..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0B18D6E-4417-D146-A84E-D51B4050B4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D4DFB-97C6-6543-8A68-18AA664ECC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5862" y="2278685"/>
            <a:ext cx="18565813" cy="2651125"/>
          </a:xfrm>
        </p:spPr>
        <p:txBody>
          <a:bodyPr/>
          <a:lstStyle/>
          <a:p>
            <a:r>
              <a:rPr lang="en-US" dirty="0"/>
              <a:t>A useful definition</a:t>
            </a:r>
          </a:p>
        </p:txBody>
      </p:sp>
    </p:spTree>
    <p:extLst>
      <p:ext uri="{BB962C8B-B14F-4D97-AF65-F5344CB8AC3E}">
        <p14:creationId xmlns:p14="http://schemas.microsoft.com/office/powerpoint/2010/main" val="286637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6AEB1-27D5-5B4A-A07A-546A1930A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1DB8DAA-0710-8C46-A3C8-B4364D33DC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66715"/>
              </p:ext>
            </p:extLst>
          </p:nvPr>
        </p:nvGraphicFramePr>
        <p:xfrm>
          <a:off x="3072384" y="4535424"/>
          <a:ext cx="19633629" cy="78185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81302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/>
          </a:stretch>
        </a:blipFill>
        <a:ln w="152400">
          <a:solidFill>
            <a:schemeClr val="bg1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otNet_2020_Template" id="{2011EEBB-976E-5B40-B24E-37B5151351BA}" vid="{5580597F-0CF4-6448-BDCC-15762A29DDC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de Office</Template>
  <TotalTime>2682</TotalTime>
  <Words>444</Words>
  <Application>Microsoft Macintosh PowerPoint</Application>
  <PresentationFormat>Custom</PresentationFormat>
  <Paragraphs>89</Paragraphs>
  <Slides>17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Tema de Office</vt:lpstr>
      <vt:lpstr>Discovering your superpowers!  Understanding Cloud Application Models</vt:lpstr>
      <vt:lpstr>PowerPoint Presentation</vt:lpstr>
      <vt:lpstr>PowerPoint Presentation</vt:lpstr>
      <vt:lpstr>Agenda</vt:lpstr>
      <vt:lpstr>How often do you learn a new technology?</vt:lpstr>
      <vt:lpstr>My Journey in 2020</vt:lpstr>
      <vt:lpstr>What is an Application Model?</vt:lpstr>
      <vt:lpstr>A useful definition</vt:lpstr>
      <vt:lpstr>Some Examples</vt:lpstr>
      <vt:lpstr>When I talk to developers…</vt:lpstr>
      <vt:lpstr>Impedance mismatch</vt:lpstr>
      <vt:lpstr>Yak Shaving</vt:lpstr>
      <vt:lpstr>Applying systematic thinking  - the humble process</vt:lpstr>
      <vt:lpstr>What did we find?</vt:lpstr>
      <vt:lpstr>And then for a long time nothing happened…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your superpowers!  Understanding Cloud Application Models</dc:title>
  <dc:creator>Ryan Nowak</dc:creator>
  <cp:lastModifiedBy>Ryan Nowak</cp:lastModifiedBy>
  <cp:revision>3</cp:revision>
  <dcterms:created xsi:type="dcterms:W3CDTF">2020-09-12T22:47:08Z</dcterms:created>
  <dcterms:modified xsi:type="dcterms:W3CDTF">2020-09-27T23:50:37Z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2020-09-12T22:47:08Z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9fd093cc-b6fb-44d8-9e53-607ac242d524</vt:lpwstr>
  </property>
  <property fmtid="{D5CDD505-2E9C-101B-9397-08002B2CF9AE}" pid="8" name="MSIP_Label_f42aa342-8706-4288-bd11-ebb85995028c_ContentBits">
    <vt:lpwstr>0</vt:lpwstr>
  </property>
</Properties>
</file>